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AA25-BC42-4C66-84A6-FBA51315F764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63D2-45AC-45EF-B45D-FA08A089B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1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AA25-BC42-4C66-84A6-FBA51315F764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63D2-45AC-45EF-B45D-FA08A089B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5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AA25-BC42-4C66-84A6-FBA51315F764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63D2-45AC-45EF-B45D-FA08A089B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0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AA25-BC42-4C66-84A6-FBA51315F764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63D2-45AC-45EF-B45D-FA08A089B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4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AA25-BC42-4C66-84A6-FBA51315F764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63D2-45AC-45EF-B45D-FA08A089B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7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AA25-BC42-4C66-84A6-FBA51315F764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63D2-45AC-45EF-B45D-FA08A089B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AA25-BC42-4C66-84A6-FBA51315F764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63D2-45AC-45EF-B45D-FA08A089B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1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AA25-BC42-4C66-84A6-FBA51315F764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63D2-45AC-45EF-B45D-FA08A089B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AA25-BC42-4C66-84A6-FBA51315F764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63D2-45AC-45EF-B45D-FA08A089B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0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AA25-BC42-4C66-84A6-FBA51315F764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63D2-45AC-45EF-B45D-FA08A089B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3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AA25-BC42-4C66-84A6-FBA51315F764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63D2-45AC-45EF-B45D-FA08A089B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0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2AA25-BC42-4C66-84A6-FBA51315F764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363D2-45AC-45EF-B45D-FA08A089B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2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9" Type="http://schemas.openxmlformats.org/officeDocument/2006/relationships/image" Target="../media/image38.png"/><Relationship Id="rId21" Type="http://schemas.openxmlformats.org/officeDocument/2006/relationships/image" Target="../media/image20.jpeg"/><Relationship Id="rId34" Type="http://schemas.openxmlformats.org/officeDocument/2006/relationships/image" Target="../media/image33.jpeg"/><Relationship Id="rId42" Type="http://schemas.openxmlformats.org/officeDocument/2006/relationships/image" Target="../media/image41.png"/><Relationship Id="rId47" Type="http://schemas.openxmlformats.org/officeDocument/2006/relationships/image" Target="../media/image46.jpeg"/><Relationship Id="rId50" Type="http://schemas.openxmlformats.org/officeDocument/2006/relationships/image" Target="../media/image49.jpeg"/><Relationship Id="rId55" Type="http://schemas.openxmlformats.org/officeDocument/2006/relationships/image" Target="../media/image54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gif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38" Type="http://schemas.openxmlformats.org/officeDocument/2006/relationships/image" Target="../media/image37.jpe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gif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41" Type="http://schemas.openxmlformats.org/officeDocument/2006/relationships/image" Target="../media/image40.gif"/><Relationship Id="rId54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gif"/><Relationship Id="rId32" Type="http://schemas.openxmlformats.org/officeDocument/2006/relationships/image" Target="../media/image31.jpeg"/><Relationship Id="rId37" Type="http://schemas.openxmlformats.org/officeDocument/2006/relationships/image" Target="../media/image36.jpeg"/><Relationship Id="rId40" Type="http://schemas.openxmlformats.org/officeDocument/2006/relationships/image" Target="../media/image39.jpeg"/><Relationship Id="rId45" Type="http://schemas.openxmlformats.org/officeDocument/2006/relationships/image" Target="../media/image44.png"/><Relationship Id="rId53" Type="http://schemas.openxmlformats.org/officeDocument/2006/relationships/image" Target="../media/image52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36" Type="http://schemas.openxmlformats.org/officeDocument/2006/relationships/image" Target="../media/image35.jpeg"/><Relationship Id="rId49" Type="http://schemas.openxmlformats.org/officeDocument/2006/relationships/image" Target="../media/image48.gif"/><Relationship Id="rId10" Type="http://schemas.openxmlformats.org/officeDocument/2006/relationships/image" Target="../media/image9.png"/><Relationship Id="rId19" Type="http://schemas.openxmlformats.org/officeDocument/2006/relationships/image" Target="../media/image18.gif"/><Relationship Id="rId31" Type="http://schemas.openxmlformats.org/officeDocument/2006/relationships/image" Target="../media/image30.jpeg"/><Relationship Id="rId44" Type="http://schemas.openxmlformats.org/officeDocument/2006/relationships/image" Target="../media/image43.png"/><Relationship Id="rId52" Type="http://schemas.openxmlformats.org/officeDocument/2006/relationships/image" Target="../media/image51.gi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jpeg"/><Relationship Id="rId8" Type="http://schemas.openxmlformats.org/officeDocument/2006/relationships/image" Target="../media/image7.png"/><Relationship Id="rId51" Type="http://schemas.openxmlformats.org/officeDocument/2006/relationships/image" Target="../media/image50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Prepare: 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Print a copy of the game for each group of students (2-5).  </a:t>
            </a:r>
          </a:p>
          <a:p>
            <a:endParaRPr lang="en-US" altLang="ko-KR" dirty="0"/>
          </a:p>
          <a:p>
            <a:r>
              <a:rPr lang="en-US" altLang="ko-KR" dirty="0" smtClean="0"/>
              <a:t>Laminate the pages and use dry erase markers to save on paper.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93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How to Play: </a:t>
            </a: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6902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Each student chooses a symbol or color. </a:t>
            </a:r>
          </a:p>
          <a:p>
            <a:endParaRPr lang="en-US" altLang="ko-KR" dirty="0"/>
          </a:p>
          <a:p>
            <a:r>
              <a:rPr lang="en-US" altLang="ko-KR" dirty="0" smtClean="0"/>
              <a:t> Students take turns:  </a:t>
            </a:r>
          </a:p>
          <a:p>
            <a:pPr lvl="1"/>
            <a:r>
              <a:rPr lang="en-US" altLang="ko-KR" dirty="0" smtClean="0"/>
              <a:t>Other students ask, “What are you going to do?”</a:t>
            </a:r>
          </a:p>
          <a:p>
            <a:pPr lvl="1"/>
            <a:r>
              <a:rPr lang="en-US" altLang="ko-KR" dirty="0" smtClean="0"/>
              <a:t>The student answers, “I’m going to _______.” </a:t>
            </a:r>
          </a:p>
          <a:p>
            <a:pPr lvl="1"/>
            <a:r>
              <a:rPr lang="en-US" altLang="ko-KR" dirty="0" smtClean="0"/>
              <a:t>Then the student marks the paper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The winner has the longest “snake” – connected squares.  </a:t>
            </a:r>
          </a:p>
          <a:p>
            <a:pPr lvl="1"/>
            <a:r>
              <a:rPr lang="en-US" altLang="ko-KR" dirty="0" smtClean="0"/>
              <a:t>Snakes can be grown on either end</a:t>
            </a:r>
          </a:p>
          <a:p>
            <a:pPr lvl="1"/>
            <a:r>
              <a:rPr lang="en-US" altLang="ko-KR" dirty="0" smtClean="0"/>
              <a:t>But, you can’t go through another snake</a:t>
            </a:r>
          </a:p>
          <a:p>
            <a:pPr lvl="1"/>
            <a:r>
              <a:rPr lang="en-US" altLang="ko-KR" dirty="0" smtClean="0"/>
              <a:t>Students should try to cut off other snakes, while also providing space for their own snake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90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72737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1368137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2698173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4007428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5302828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6677891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7973291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9296400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10591800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10591800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11887200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flipH="1">
            <a:off x="72737" y="6858000"/>
            <a:ext cx="1181446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 flipH="1">
            <a:off x="72737" y="5711537"/>
            <a:ext cx="1181446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flipH="1">
            <a:off x="72737" y="4526974"/>
            <a:ext cx="1181446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H="1">
            <a:off x="72737" y="3342411"/>
            <a:ext cx="1181446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H="1">
            <a:off x="72737" y="2189020"/>
            <a:ext cx="1181446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H="1">
            <a:off x="72737" y="-3464"/>
            <a:ext cx="1181446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flipH="1">
            <a:off x="72737" y="1066800"/>
            <a:ext cx="1181446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0192" y="2265966"/>
            <a:ext cx="1373333" cy="982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5487" y="2350578"/>
            <a:ext cx="1328321" cy="834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5485" y="4571696"/>
            <a:ext cx="1028413" cy="1133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7913" y="-18663"/>
            <a:ext cx="1183174" cy="1066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252" y="1066800"/>
            <a:ext cx="1035553" cy="11709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1248" y="4565406"/>
            <a:ext cx="845704" cy="11182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4693" y="16766"/>
            <a:ext cx="1362219" cy="10052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3576" y="5616094"/>
            <a:ext cx="1283657" cy="12063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7890" y="5815914"/>
            <a:ext cx="1375879" cy="10420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55370" y="1094646"/>
            <a:ext cx="1175717" cy="10805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8224" y="5858015"/>
            <a:ext cx="1274604" cy="9578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9724" y="10339"/>
            <a:ext cx="1279366" cy="11021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118" y="2291351"/>
            <a:ext cx="1304925" cy="1028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1706" y="1263693"/>
            <a:ext cx="1252613" cy="902968"/>
          </a:xfrm>
          <a:prstGeom prst="rect">
            <a:avLst/>
          </a:prstGeom>
        </p:spPr>
      </p:pic>
      <p:pic>
        <p:nvPicPr>
          <p:cNvPr id="1026" name="Picture 2" descr="http://images.clipartpanda.com/supervision-clipart-sleep.g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92" y="2403761"/>
            <a:ext cx="1284428" cy="79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clipartpanda.com/visit-clipart-9i4ERoGiE.gif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47" y="4598517"/>
            <a:ext cx="1140511" cy="105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benin2009.com/wp-content/uploads/2015/11/hospital.pn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14" y="5879424"/>
            <a:ext cx="1358971" cy="9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lipartpanda.com/free-beach-clipart-as5595.gif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89" y="34460"/>
            <a:ext cx="1111515" cy="102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ages.clipartpanda.com/unhealthy-food-clipart-Boy_Eating_a_Fast_Food_Burger_Royalty_Free_Clipart_Picture_081222-231870-988042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259" y="4622206"/>
            <a:ext cx="1050482" cy="10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gracecrcscarborough.sharepoint.com/siteimages/badminton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237" y="5806463"/>
            <a:ext cx="1057504" cy="100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lakeshorelearning.com/media/images/free_resources/clip_art/kidsteachers/jumprope.jpg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594" y="2258891"/>
            <a:ext cx="1260782" cy="106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-media-cache-ak0.pinimg.com/736x/2f/b0/31/2fb0314d43f94d02f548b2bd6cba74d4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78" y="1087852"/>
            <a:ext cx="1275694" cy="11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ages.clipartpanda.com/dental-clip-art-occupations_dentist.gif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032" y="3392928"/>
            <a:ext cx="1437755" cy="11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8" descr="http://cdn.grid.fotosearch.com/CSP/CSP531/k5318059.jp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16" y="4681164"/>
            <a:ext cx="1113396" cy="94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4" descr="http://previews.123rf.com/images/yusufdemirci/yusufdemirci1409/yusufdemirci140900107/32043607-Illustration-Of-A-Little-Girl-Playing-Piano-Stock-Vector-piano-musical-drawing.jpg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299" y="33939"/>
            <a:ext cx="1071658" cy="107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6" descr="http://images.clipartpanda.com/girl-singing-clipart-dT8d9RxTe.jpe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087" y="1202131"/>
            <a:ext cx="891421" cy="88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6" descr="https://s-media-cache-ak0.pinimg.com/736x/bf/cb/9d/bfcb9d6218c5282bc844e89eae3d47df.jpg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91" y="2395820"/>
            <a:ext cx="1305940" cy="89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0" descr="http://ecx.images-amazon.com/images/I/71h-CRe-09L._SL500_AA300_.png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92" y="3399545"/>
            <a:ext cx="1137168" cy="10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4" descr="http://www.ucdbsa.org/wp-content/uploads/2011/07/dodgeball.png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9" y="15996"/>
            <a:ext cx="822008" cy="102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ttp://clipartix.com/wp-content/uploads/2016/05/Kitchen-clipart-man-cooking-clipart-kitchen-cooking-clip-art.jpg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394" y="1143000"/>
            <a:ext cx="1291815" cy="102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2" descr="https://thetomatos.com/wp-content/uploads/2016/02/clipart-board-game-clipart-games-all-cliparts-board-games.jpeg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615" y="98868"/>
            <a:ext cx="1188910" cy="93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0" descr="http://cliparts.co/cliparts/gce/opb/gceopbbqi.jpg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60" y="15860"/>
            <a:ext cx="1283183" cy="95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96" descr="http://www.picgifs.com/clip-art/activities/eating/clip-art-eating-497792.jpg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849" y="1184930"/>
            <a:ext cx="1032680" cy="8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memberfind.me/wp-content/uploads/2014/12/shopping-cart.png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447" y="3441310"/>
            <a:ext cx="1348072" cy="106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gotmesh.org/wp-content/uploads/2013/08/bigstock_Education_Books_-_English_3526037.jpg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20" y="3342411"/>
            <a:ext cx="1246476" cy="118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images.clipartpanda.com/exercise-clip-art-exercise-clipart.jpg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1" y="5879424"/>
            <a:ext cx="1312916" cy="83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images.clipartpanda.com/museum-clipart-Museum_Clipart_01.jpg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611" y="31500"/>
            <a:ext cx="1325364" cy="99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7230" y="2225200"/>
            <a:ext cx="1031324" cy="1093828"/>
          </a:xfrm>
          <a:prstGeom prst="rect">
            <a:avLst/>
          </a:prstGeom>
        </p:spPr>
      </p:pic>
      <p:pic>
        <p:nvPicPr>
          <p:cNvPr id="34" name="Picture 10" descr="http://worldartsme.com/images/chess-clipart-1.jpg"/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807" y="3317488"/>
            <a:ext cx="1359430" cy="118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http://worldartsme.com/images/person-playing-clipart-1.jpg"/>
          <p:cNvPicPr>
            <a:picLocks noChangeAspect="1" noChangeArrowheads="1"/>
          </p:cNvPicPr>
          <p:nvPr/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51" y="5731644"/>
            <a:ext cx="961692" cy="121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4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50" y="2201975"/>
            <a:ext cx="1333500" cy="1133475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4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0301" y="3348152"/>
            <a:ext cx="1332706" cy="1122704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0960" y="1114678"/>
            <a:ext cx="1409700" cy="1028700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4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9391" y="1111561"/>
            <a:ext cx="1276350" cy="1085850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4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932" y="5814875"/>
            <a:ext cx="1322964" cy="934789"/>
          </a:xfrm>
          <a:prstGeom prst="rect">
            <a:avLst/>
          </a:prstGeom>
        </p:spPr>
      </p:pic>
      <p:pic>
        <p:nvPicPr>
          <p:cNvPr id="1038" name="Picture 14" descr="http://www.people-clipart.com/people_clipart_images/child_eating_ice_cream_cone_0521-1003-2615-1021_SMU.jpg"/>
          <p:cNvPicPr>
            <a:picLocks noChangeAspect="1" noChangeArrowheads="1"/>
          </p:cNvPicPr>
          <p:nvPr/>
        </p:nvPicPr>
        <p:blipFill>
          <a:blip r:embed="rId4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97" y="4523663"/>
            <a:ext cx="1395463" cy="120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6" descr="http://cliparts.co/cliparts/dT9/X5e/dT9X5eoac.jpg"/>
          <p:cNvPicPr>
            <a:picLocks noChangeAspect="1" noChangeArrowheads="1"/>
          </p:cNvPicPr>
          <p:nvPr/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103" y="3317020"/>
            <a:ext cx="1131175" cy="12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8" descr="http://images.clipartpanda.com/hug-clipart-hugs-national-hug-your-kid-day-clip-art.gif"/>
          <p:cNvPicPr>
            <a:picLocks noChangeAspect="1" noChangeArrowheads="1"/>
          </p:cNvPicPr>
          <p:nvPr/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07" y="3279805"/>
            <a:ext cx="924135" cy="130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0" descr="http://www.picgifs.com/clip-art/activities/falling/clip-art-falling-998305.jpg"/>
          <p:cNvPicPr>
            <a:picLocks noChangeAspect="1" noChangeArrowheads="1"/>
          </p:cNvPicPr>
          <p:nvPr/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08" y="2195244"/>
            <a:ext cx="1249113" cy="111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2" descr="http://images.clipartpanda.com/cleaning-clipart-clip-art-cleaning-650662.jpg"/>
          <p:cNvPicPr>
            <a:picLocks noChangeAspect="1" noChangeArrowheads="1"/>
          </p:cNvPicPr>
          <p:nvPr/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9" y="4533109"/>
            <a:ext cx="1264790" cy="11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clipartix.com/wp-content/uploads/2016/04/Cliparti-library-clip-art-id-clipart-pictures.gif"/>
          <p:cNvPicPr>
            <a:picLocks noChangeAspect="1" noChangeArrowheads="1"/>
          </p:cNvPicPr>
          <p:nvPr/>
        </p:nvPicPr>
        <p:blipFill>
          <a:blip r:embed="rId5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90" y="4726611"/>
            <a:ext cx="1367945" cy="9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s-media-cache-ak0.pinimg.com/736x/8a/0c/e7/8a0ce779ce81082c7a74ac5bba78ddfe.jpg"/>
          <p:cNvPicPr>
            <a:picLocks noChangeAspect="1" noChangeArrowheads="1"/>
          </p:cNvPicPr>
          <p:nvPr/>
        </p:nvPicPr>
        <p:blipFill>
          <a:blip r:embed="rId5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85" y="3355629"/>
            <a:ext cx="1197552" cy="117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mages.clipartpanda.com/have-a-safe-summer-clipart-RTGEnBnTL.jpeg"/>
          <p:cNvPicPr>
            <a:picLocks noChangeAspect="1" noChangeArrowheads="1"/>
          </p:cNvPicPr>
          <p:nvPr/>
        </p:nvPicPr>
        <p:blipFill>
          <a:blip r:embed="rId5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060" y="4580562"/>
            <a:ext cx="1480601" cy="11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ages.clipartpanda.com/math-clipart-dT6aXEAT9.jpeg"/>
          <p:cNvPicPr>
            <a:picLocks noChangeAspect="1" noChangeArrowheads="1"/>
          </p:cNvPicPr>
          <p:nvPr/>
        </p:nvPicPr>
        <p:blipFill>
          <a:blip r:embed="rId5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70" y="5742158"/>
            <a:ext cx="1304059" cy="108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9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117</Words>
  <Application>Microsoft Office PowerPoint</Application>
  <PresentationFormat>와이드스크린</PresentationFormat>
  <Paragraphs>16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Office 테마</vt:lpstr>
      <vt:lpstr>Prepare:  </vt:lpstr>
      <vt:lpstr>How to Play: 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15</cp:revision>
  <dcterms:created xsi:type="dcterms:W3CDTF">2016-06-14T04:58:23Z</dcterms:created>
  <dcterms:modified xsi:type="dcterms:W3CDTF">2017-02-23T06:53:15Z</dcterms:modified>
</cp:coreProperties>
</file>