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0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3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5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6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17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5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5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3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0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84796-11AC-4B51-B5C3-EFBB3B653BC6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E793-B18B-47F6-A827-BF364F675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0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Blindfold Race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 Careful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38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Up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the students push in their chairs and line up around the room.  </a:t>
            </a:r>
          </a:p>
          <a:p>
            <a:endParaRPr lang="en-US" dirty="0"/>
          </a:p>
          <a:p>
            <a:r>
              <a:rPr lang="en-US" dirty="0" smtClean="0"/>
              <a:t>Split the class into manageable groups (group size ~4)</a:t>
            </a:r>
          </a:p>
          <a:p>
            <a:endParaRPr lang="en-US" dirty="0"/>
          </a:p>
          <a:p>
            <a:r>
              <a:rPr lang="en-US" dirty="0" smtClean="0"/>
              <a:t>Set Up a tournament style score sheet on the board </a:t>
            </a:r>
            <a:endParaRPr lang="en-US" dirty="0"/>
          </a:p>
        </p:txBody>
      </p:sp>
      <p:pic>
        <p:nvPicPr>
          <p:cNvPr id="1026" name="Picture 2" descr="Image result for blindfol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856" y="2915082"/>
            <a:ext cx="3942917" cy="394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1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the first team to grab the object.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Image result for capture the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3562754"/>
            <a:ext cx="7604414" cy="32952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2177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Rules: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8857"/>
          </a:xfrm>
        </p:spPr>
        <p:txBody>
          <a:bodyPr>
            <a:normAutofit/>
          </a:bodyPr>
          <a:lstStyle/>
          <a:p>
            <a:r>
              <a:rPr lang="en-US" dirty="0" smtClean="0"/>
              <a:t>Play with two groups at a time</a:t>
            </a:r>
          </a:p>
          <a:p>
            <a:endParaRPr lang="en-US" dirty="0"/>
          </a:p>
          <a:p>
            <a:r>
              <a:rPr lang="en-US" dirty="0" smtClean="0"/>
              <a:t>One student from each group will put on the blindfold </a:t>
            </a:r>
          </a:p>
          <a:p>
            <a:r>
              <a:rPr lang="en-US" dirty="0" smtClean="0"/>
              <a:t>The other students in the group will give (often yell) instructions to the blindfolded student.  </a:t>
            </a:r>
          </a:p>
          <a:p>
            <a:endParaRPr lang="en-US" dirty="0"/>
          </a:p>
          <a:p>
            <a:r>
              <a:rPr lang="en-US" dirty="0" smtClean="0"/>
              <a:t>Students may not touch the blindfolded student. </a:t>
            </a:r>
          </a:p>
          <a:p>
            <a:r>
              <a:rPr lang="en-US" dirty="0" smtClean="0"/>
              <a:t>You must use the English phrases or be eliminated.  </a:t>
            </a:r>
          </a:p>
          <a:p>
            <a:r>
              <a:rPr lang="en-US" dirty="0" smtClean="0"/>
              <a:t>The blindfolded student should be careful and move slowly so they don’t get hurt.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9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293918" y="654628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303818" y="654627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9313718" y="654627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293918" y="2500746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303818" y="2500745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9313718" y="2500745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293918" y="4173682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6303818" y="4173681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9313718" y="4173681"/>
            <a:ext cx="2047010" cy="1101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103909" y="114300"/>
            <a:ext cx="644236" cy="62345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00445" y="786249"/>
            <a:ext cx="644236" cy="62345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675409" y="3588330"/>
            <a:ext cx="644236" cy="62345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644236" y="2912916"/>
            <a:ext cx="644236" cy="62345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48488" y="2608117"/>
            <a:ext cx="644236" cy="62345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62345" y="3252357"/>
            <a:ext cx="644236" cy="62345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50221" y="3910445"/>
            <a:ext cx="644236" cy="62345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0" y="6151414"/>
            <a:ext cx="644236" cy="6234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658091" y="5791199"/>
            <a:ext cx="644236" cy="6234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10391" y="5437908"/>
            <a:ext cx="644236" cy="6234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654627" y="5105396"/>
            <a:ext cx="644236" cy="6234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0613" y="4724399"/>
            <a:ext cx="644236" cy="62345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100445" y="1437413"/>
            <a:ext cx="644236" cy="62345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713505" y="439882"/>
            <a:ext cx="644236" cy="62345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749874" y="1132609"/>
            <a:ext cx="644236" cy="62345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3293919" y="5728851"/>
            <a:ext cx="8898082" cy="1129149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Palatino Linotype" panose="02040502050505030304" pitchFamily="18" charset="0"/>
              </a:rPr>
              <a:t>One student from each team comes to the front. </a:t>
            </a:r>
          </a:p>
          <a:p>
            <a:r>
              <a:rPr lang="en-US" altLang="ko-K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Palatino Linotype" panose="02040502050505030304" pitchFamily="18" charset="0"/>
              </a:rPr>
              <a:t>Put on the blindfold </a:t>
            </a:r>
            <a:endParaRPr lang="ko-KR" alt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304310" y="5728850"/>
            <a:ext cx="8898082" cy="1129149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Palatino Linotype" panose="02040502050505030304" pitchFamily="18" charset="0"/>
              </a:rPr>
              <a:t>Place the teddy bear on one of the desks. </a:t>
            </a:r>
            <a:endParaRPr lang="ko-KR" alt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2994" y="5846617"/>
            <a:ext cx="999006" cy="931715"/>
          </a:xfrm>
          <a:prstGeom prst="rect">
            <a:avLst/>
          </a:prstGeom>
        </p:spPr>
      </p:pic>
      <p:sp>
        <p:nvSpPr>
          <p:cNvPr id="33" name="직사각형 32"/>
          <p:cNvSpPr/>
          <p:nvPr/>
        </p:nvSpPr>
        <p:spPr>
          <a:xfrm>
            <a:off x="3314701" y="5711528"/>
            <a:ext cx="8898082" cy="1129149"/>
          </a:xfrm>
          <a:prstGeom prst="rect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Palatino Linotype" panose="02040502050505030304" pitchFamily="18" charset="0"/>
              </a:rPr>
              <a:t>Students shout directions to their teammate.  </a:t>
            </a:r>
            <a:br>
              <a:rPr lang="en-US" altLang="ko-K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Palatino Linotype" panose="02040502050505030304" pitchFamily="18" charset="0"/>
              </a:rPr>
            </a:br>
            <a:r>
              <a:rPr lang="en-US" altLang="ko-KR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Palatino Linotype" panose="02040502050505030304" pitchFamily="18" charset="0"/>
              </a:rPr>
              <a:t>And the blindfolded players must try to get the teddy bear. </a:t>
            </a:r>
            <a:endParaRPr lang="ko-KR" altLang="en-US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4" name="사각형 설명선 33"/>
          <p:cNvSpPr/>
          <p:nvPr/>
        </p:nvSpPr>
        <p:spPr>
          <a:xfrm>
            <a:off x="192234" y="38103"/>
            <a:ext cx="1740475" cy="904007"/>
          </a:xfrm>
          <a:prstGeom prst="wedgeRectCallout">
            <a:avLst>
              <a:gd name="adj1" fmla="val -35758"/>
              <a:gd name="adj2" fmla="val 12112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Go Straight</a:t>
            </a:r>
            <a:endParaRPr lang="ko-KR" altLang="en-US" dirty="0"/>
          </a:p>
        </p:txBody>
      </p:sp>
      <p:sp>
        <p:nvSpPr>
          <p:cNvPr id="35" name="사각형 설명선 34"/>
          <p:cNvSpPr/>
          <p:nvPr/>
        </p:nvSpPr>
        <p:spPr>
          <a:xfrm>
            <a:off x="165385" y="1373332"/>
            <a:ext cx="1740475" cy="904007"/>
          </a:xfrm>
          <a:prstGeom prst="wedgeRectCallout">
            <a:avLst>
              <a:gd name="adj1" fmla="val -35758"/>
              <a:gd name="adj2" fmla="val 12112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Turn Left</a:t>
            </a:r>
            <a:endParaRPr lang="ko-KR" altLang="en-US" dirty="0"/>
          </a:p>
        </p:txBody>
      </p:sp>
      <p:sp>
        <p:nvSpPr>
          <p:cNvPr id="36" name="사각형 설명선 35"/>
          <p:cNvSpPr/>
          <p:nvPr/>
        </p:nvSpPr>
        <p:spPr>
          <a:xfrm>
            <a:off x="-29871" y="3190006"/>
            <a:ext cx="1740475" cy="904007"/>
          </a:xfrm>
          <a:prstGeom prst="wedgeRectCallout">
            <a:avLst>
              <a:gd name="adj1" fmla="val -35758"/>
              <a:gd name="adj2" fmla="val 12112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Go Straight</a:t>
            </a:r>
            <a:endParaRPr lang="ko-KR" altLang="en-US" dirty="0"/>
          </a:p>
        </p:txBody>
      </p:sp>
      <p:sp>
        <p:nvSpPr>
          <p:cNvPr id="37" name="사각형 설명선 36"/>
          <p:cNvSpPr/>
          <p:nvPr/>
        </p:nvSpPr>
        <p:spPr>
          <a:xfrm>
            <a:off x="127289" y="4147701"/>
            <a:ext cx="1740475" cy="904007"/>
          </a:xfrm>
          <a:prstGeom prst="wedgeRectCallout">
            <a:avLst>
              <a:gd name="adj1" fmla="val -35758"/>
              <a:gd name="adj2" fmla="val 121121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Turn Right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159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0347 L 0.1431 0.06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44" y="347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33333E-6 L 0.12904 0.101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5" y="50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0.1388 -0.1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4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7 L -0.32057 -0.476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29" y="-2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03 0.10116 L 0.25846 0.10417 L 0.37864 0.09977 L 0.37695 0.36181 L 0.5082 0.35579 L 0.62591 0.3588 C 0.62552 0.4331 0.62526 0.50741 0.625 0.58148 " pathEditMode="relative" rAng="0" ptsTypes="AAAAAAA">
                                      <p:cBhvr>
                                        <p:cTn id="34" dur="4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44" y="2393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32 -0.25347 L 0.28542 -0.25486 L 0.39115 -0.25185 C 0.39141 -0.17871 0.39167 -0.10556 0.39193 -0.03218 L 0.53516 -0.04445 L 0.64766 -0.04144 L 0.64336 -0.24884 L 0.76615 -0.26389 " pathEditMode="relative" rAng="0" ptsTypes="AAAAAAAA">
                                      <p:cBhvr>
                                        <p:cTn id="36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85" y="1053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31 0.0662 L 0.28672 0.09328 L 0.39831 0.07893 L 0.40287 -0.14653 L 0.52331 -0.15116 L 0.61979 -0.15116 L 0.55899 -0.04005 " pathEditMode="relative" rAng="0" ptsTypes="AAAAAAA">
                                      <p:cBhvr>
                                        <p:cTn id="5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28" y="-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24" grpId="0" animBg="1"/>
      <p:bldP spid="24" grpId="1" animBg="1"/>
      <p:bldP spid="28" grpId="0" animBg="1"/>
      <p:bldP spid="28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161</Words>
  <Application>Microsoft Office PowerPoint</Application>
  <PresentationFormat>와이드스크린</PresentationFormat>
  <Paragraphs>27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Palatino Linotype</vt:lpstr>
      <vt:lpstr>Office Theme</vt:lpstr>
      <vt:lpstr>Blindfold Race</vt:lpstr>
      <vt:lpstr>Set Up</vt:lpstr>
      <vt:lpstr>Goal </vt:lpstr>
      <vt:lpstr>Rules: 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Blindfold Race</dc:title>
  <dc:creator>user</dc:creator>
  <cp:lastModifiedBy>user</cp:lastModifiedBy>
  <cp:revision>6</cp:revision>
  <dcterms:created xsi:type="dcterms:W3CDTF">2016-09-19T06:33:41Z</dcterms:created>
  <dcterms:modified xsi:type="dcterms:W3CDTF">2017-02-24T01:07:49Z</dcterms:modified>
</cp:coreProperties>
</file>