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7" r:id="rId22"/>
    <p:sldId id="298" r:id="rId23"/>
    <p:sldId id="301" r:id="rId24"/>
  </p:sldIdLst>
  <p:sldSz cx="9144000" cy="6858000" type="screen4x3"/>
  <p:notesSz cx="6858000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F7CA-2F78-4778-BCF8-A9931D9D5019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BEBD-0F33-4434-AD8D-05D5AA06B6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Go Straight for __ blocks.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9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Intersection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2290" name="Picture 2" descr="http://midnaporehockey.ca/news_images/org_944/Image/controlled-interse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447800"/>
            <a:ext cx="6477000" cy="504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At the intersection of ________ and __________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44" name="Picture 4" descr="http://ak0.picdn.net/shutterstock/videos/1478836/preview/stock-footage-a-street-sign-indicates-the-intersection-of-main-and-wall-stre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164282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At the intersection of ________ and __________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86020" name="Picture 4" descr="http://www.almightydad.com/wp-content/uploads/2009/07/garmin-nuvi-750-gps-syste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7934322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Turn ________ on _________.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7346" name="Picture 2" descr="http://www.n7cfo.com/vhf/gps/nuvi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447800"/>
            <a:ext cx="7806014" cy="5416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44196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6" idx="2"/>
          </p:cNvCxnSpPr>
          <p:nvPr/>
        </p:nvCxnSpPr>
        <p:spPr>
          <a:xfrm rot="5400000" flipH="1" flipV="1">
            <a:off x="4076700" y="2933700"/>
            <a:ext cx="990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2057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171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5234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98804" y="122603"/>
            <a:ext cx="1404815" cy="702408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429000" y="0"/>
            <a:ext cx="1754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Peter St. </a:t>
            </a:r>
            <a:endParaRPr lang="ko-KR" alt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733800" y="2667000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John St. </a:t>
            </a:r>
            <a:endParaRPr lang="ko-KR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541020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Alex St. </a:t>
            </a:r>
            <a:endParaRPr lang="ko-KR" alt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3048000"/>
            <a:ext cx="615553" cy="15863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Mary St. </a:t>
            </a:r>
            <a:endParaRPr lang="ko-KR" alt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2895600" y="2971800"/>
            <a:ext cx="615553" cy="1732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Annie St. </a:t>
            </a:r>
            <a:endParaRPr lang="ko-KR" alt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3048000"/>
            <a:ext cx="615553" cy="18347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Celina St. </a:t>
            </a:r>
            <a:endParaRPr lang="ko-KR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0" y="2895600"/>
            <a:ext cx="615553" cy="15686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Sally St.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44196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6" idx="2"/>
          </p:cNvCxnSpPr>
          <p:nvPr/>
        </p:nvCxnSpPr>
        <p:spPr>
          <a:xfrm rot="5400000" flipH="1" flipV="1">
            <a:off x="4076700" y="2933700"/>
            <a:ext cx="990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2057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171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324" name="AutoShape 4" descr="http://www.clker.com/cliparts/o/h/i/f/Y/K/red-car-top-view.svg"/>
          <p:cNvSpPr>
            <a:spLocks noChangeAspect="1" noChangeArrowheads="1"/>
          </p:cNvSpPr>
          <p:nvPr/>
        </p:nvSpPr>
        <p:spPr bwMode="auto">
          <a:xfrm>
            <a:off x="168275" y="-1676400"/>
            <a:ext cx="4667250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6326" name="AutoShape 6" descr="http://www.clker.com/cliparts/o/h/i/f/Y/K/red-car-top-view.svg"/>
          <p:cNvSpPr>
            <a:spLocks noChangeAspect="1" noChangeArrowheads="1"/>
          </p:cNvSpPr>
          <p:nvPr/>
        </p:nvSpPr>
        <p:spPr bwMode="auto">
          <a:xfrm>
            <a:off x="168275" y="-1676400"/>
            <a:ext cx="4667250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6328" name="AutoShape 8" descr="http://www.clker.com/cliparts/f/r/5/5/H/c/red-car-top-view.svg"/>
          <p:cNvSpPr>
            <a:spLocks noChangeAspect="1" noChangeArrowheads="1"/>
          </p:cNvSpPr>
          <p:nvPr/>
        </p:nvSpPr>
        <p:spPr bwMode="auto">
          <a:xfrm>
            <a:off x="168275" y="-1676400"/>
            <a:ext cx="4667250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24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51203" y="1646603"/>
            <a:ext cx="1404815" cy="702408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3429000" y="0"/>
            <a:ext cx="1754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Peter St. </a:t>
            </a:r>
            <a:endParaRPr lang="ko-KR" alt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3800" y="2667000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John St. </a:t>
            </a:r>
            <a:endParaRPr lang="ko-KR" alt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657600" y="541020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Alex St. </a:t>
            </a:r>
            <a:endParaRPr lang="ko-KR" alt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3048000"/>
            <a:ext cx="615553" cy="15863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Mary St. </a:t>
            </a:r>
            <a:endParaRPr lang="ko-KR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2971800"/>
            <a:ext cx="615553" cy="1732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Annie St. </a:t>
            </a:r>
            <a:endParaRPr lang="ko-KR" alt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5638800" y="3048000"/>
            <a:ext cx="615553" cy="18347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Celina St. </a:t>
            </a:r>
            <a:endParaRPr lang="ko-KR" alt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8382000" y="2895600"/>
            <a:ext cx="615553" cy="15686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Sally St.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44196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6" idx="2"/>
          </p:cNvCxnSpPr>
          <p:nvPr/>
        </p:nvCxnSpPr>
        <p:spPr>
          <a:xfrm rot="5400000" flipH="1" flipV="1">
            <a:off x="4076700" y="2933700"/>
            <a:ext cx="990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2057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171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90800"/>
            <a:ext cx="1404815" cy="702408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429000" y="0"/>
            <a:ext cx="1754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Peter St. </a:t>
            </a:r>
            <a:endParaRPr lang="ko-KR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33800" y="2667000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John St. </a:t>
            </a:r>
            <a:endParaRPr lang="ko-KR" alt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541020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Alex St. </a:t>
            </a:r>
            <a:endParaRPr lang="ko-KR" alt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3048000"/>
            <a:ext cx="615553" cy="15863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Mary St. </a:t>
            </a:r>
            <a:endParaRPr lang="ko-KR" alt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895600" y="2971800"/>
            <a:ext cx="615553" cy="1732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Annie St. </a:t>
            </a:r>
            <a:endParaRPr lang="ko-KR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3048000"/>
            <a:ext cx="615553" cy="18347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Celina St. </a:t>
            </a:r>
            <a:endParaRPr lang="ko-KR" alt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82000" y="2895600"/>
            <a:ext cx="615553" cy="15686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Sally St.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44196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6" idx="2"/>
          </p:cNvCxnSpPr>
          <p:nvPr/>
        </p:nvCxnSpPr>
        <p:spPr>
          <a:xfrm rot="5400000" flipH="1" flipV="1">
            <a:off x="4076700" y="2933700"/>
            <a:ext cx="990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2057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171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468196" y="4085004"/>
            <a:ext cx="1404815" cy="702408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429000" y="0"/>
            <a:ext cx="1754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Peter St. </a:t>
            </a:r>
            <a:endParaRPr lang="ko-KR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33800" y="2667000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John St. </a:t>
            </a:r>
            <a:endParaRPr lang="ko-KR" alt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541020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Alex St. </a:t>
            </a:r>
            <a:endParaRPr lang="ko-KR" alt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3048000"/>
            <a:ext cx="615553" cy="15863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Mary St. </a:t>
            </a:r>
            <a:endParaRPr lang="ko-KR" alt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895600" y="2971800"/>
            <a:ext cx="615553" cy="1732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Annie St. </a:t>
            </a:r>
            <a:endParaRPr lang="ko-KR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3048000"/>
            <a:ext cx="615553" cy="18347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Celina St. </a:t>
            </a:r>
            <a:endParaRPr lang="ko-KR" alt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82000" y="2895600"/>
            <a:ext cx="615553" cy="15686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Sally St.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44196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6" idx="2"/>
          </p:cNvCxnSpPr>
          <p:nvPr/>
        </p:nvCxnSpPr>
        <p:spPr>
          <a:xfrm rot="5400000" flipH="1" flipV="1">
            <a:off x="4076700" y="2933700"/>
            <a:ext cx="990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2057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171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5334000"/>
            <a:ext cx="1404815" cy="702408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429000" y="0"/>
            <a:ext cx="1754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Peter St. </a:t>
            </a:r>
            <a:endParaRPr lang="ko-KR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33800" y="2667000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John St. </a:t>
            </a:r>
            <a:endParaRPr lang="ko-KR" alt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541020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Alex St. </a:t>
            </a:r>
            <a:endParaRPr lang="ko-KR" alt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3048000"/>
            <a:ext cx="615553" cy="15863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Mary St. </a:t>
            </a:r>
            <a:endParaRPr lang="ko-KR" alt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895600" y="2971800"/>
            <a:ext cx="615553" cy="1732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Annie St. </a:t>
            </a:r>
            <a:endParaRPr lang="ko-KR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3048000"/>
            <a:ext cx="615553" cy="18347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Celina St. </a:t>
            </a:r>
            <a:endParaRPr lang="ko-KR" alt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82000" y="2895600"/>
            <a:ext cx="615553" cy="15686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Sally St.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44196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6" idx="2"/>
          </p:cNvCxnSpPr>
          <p:nvPr/>
        </p:nvCxnSpPr>
        <p:spPr>
          <a:xfrm rot="5400000" flipH="1" flipV="1">
            <a:off x="4076700" y="2933700"/>
            <a:ext cx="990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2057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171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410200"/>
            <a:ext cx="1404815" cy="702408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429000" y="0"/>
            <a:ext cx="1754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Peter St. </a:t>
            </a:r>
            <a:endParaRPr lang="ko-KR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33800" y="2667000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John St. </a:t>
            </a:r>
            <a:endParaRPr lang="ko-KR" alt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541020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Alex St. </a:t>
            </a:r>
            <a:endParaRPr lang="ko-KR" alt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3048000"/>
            <a:ext cx="615553" cy="15863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Mary St. </a:t>
            </a:r>
            <a:endParaRPr lang="ko-KR" alt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895600" y="2971800"/>
            <a:ext cx="615553" cy="1732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Annie St. </a:t>
            </a:r>
            <a:endParaRPr lang="ko-KR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3048000"/>
            <a:ext cx="615553" cy="18347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Celina St. </a:t>
            </a:r>
            <a:endParaRPr lang="ko-KR" alt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82000" y="2895600"/>
            <a:ext cx="615553" cy="15686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sz="2800" dirty="0" smtClean="0"/>
              <a:t>Sally St.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5675">
            <a:off x="15980" y="33162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It’s on your ______.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Left</a:t>
            </a:r>
          </a:p>
          <a:p>
            <a:r>
              <a:rPr lang="en-US" altLang="ko-KR" dirty="0" smtClean="0"/>
              <a:t>Right</a:t>
            </a:r>
          </a:p>
          <a:p>
            <a:endParaRPr lang="ko-KR" altLang="en-US" dirty="0"/>
          </a:p>
        </p:txBody>
      </p:sp>
      <p:pic>
        <p:nvPicPr>
          <p:cNvPr id="5122" name="Picture 2" descr="http://thumbs.dreamstime.com/z/ginza-shopping-district-tokyo-japan-233405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7442" y="2209800"/>
            <a:ext cx="6986558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Using these directions: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do I get to *********?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From ______________ to _____________.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 descr="http://www.michellehenry.fr/map1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5825"/>
            <a:ext cx="9144000" cy="6642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For Teachers:  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Print out a map for pairs of students to share.  </a:t>
            </a:r>
          </a:p>
          <a:p>
            <a:r>
              <a:rPr lang="en-US" altLang="ko-KR" dirty="0" smtClean="0"/>
              <a:t>Print out and cut the list of places and place them in an opaque bag.</a:t>
            </a:r>
          </a:p>
          <a:p>
            <a:r>
              <a:rPr lang="en-US" altLang="ko-KR" dirty="0" smtClean="0"/>
              <a:t>Draw two locations (start and finish)</a:t>
            </a:r>
          </a:p>
          <a:p>
            <a:endParaRPr lang="en-US" altLang="ko-KR" dirty="0"/>
          </a:p>
          <a:p>
            <a:r>
              <a:rPr lang="en-US" altLang="ko-KR" dirty="0" smtClean="0"/>
              <a:t>Give directions for students to follow. </a:t>
            </a:r>
          </a:p>
          <a:p>
            <a:r>
              <a:rPr lang="en-US" altLang="ko-KR" dirty="0" smtClean="0"/>
              <a:t>At the end, have the students guess where you are.  </a:t>
            </a:r>
          </a:p>
          <a:p>
            <a:endParaRPr lang="en-US" altLang="ko-KR" dirty="0"/>
          </a:p>
          <a:p>
            <a:r>
              <a:rPr lang="en-US" altLang="ko-KR" dirty="0" smtClean="0"/>
              <a:t>Go over the directions so the lower level students can follow and see where they went wrong.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754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08040">
            <a:off x="5023411" y="122178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760347">
            <a:off x="5105515" y="2390099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649231">
            <a:off x="3977121" y="2621258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912500">
            <a:off x="27962" y="2768442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69433">
            <a:off x="-80471" y="5071182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410200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36576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400800" y="6858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9144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6576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429000"/>
            <a:ext cx="1828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9144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6172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954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Start </a:t>
            </a:r>
            <a:endParaRPr lang="ko-KR" alt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848600" y="5105400"/>
            <a:ext cx="14478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Finish</a:t>
            </a:r>
            <a:endParaRPr lang="ko-KR" alt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43200" y="65532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438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87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29600" y="35814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33406" y="381794"/>
            <a:ext cx="764382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4290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http://www.clker.com/cliparts/r/Z/D/N/E/w/red-car-top-view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70640">
            <a:off x="7840681" y="5356429"/>
            <a:ext cx="1404815" cy="70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274</Words>
  <Application>Microsoft Office PowerPoint</Application>
  <PresentationFormat>화면 슬라이드 쇼(4:3)</PresentationFormat>
  <Paragraphs>92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6" baseType="lpstr">
      <vt:lpstr>맑은 고딕</vt:lpstr>
      <vt:lpstr>Arial</vt:lpstr>
      <vt:lpstr>Office Theme</vt:lpstr>
      <vt:lpstr>Go Straight for __ blocks. 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Intersection </vt:lpstr>
      <vt:lpstr>At the intersection of ________ and __________</vt:lpstr>
      <vt:lpstr>At the intersection of ________ and __________</vt:lpstr>
      <vt:lpstr>Turn ________ on _________.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It’s on your ______.</vt:lpstr>
      <vt:lpstr>Using these directions:</vt:lpstr>
      <vt:lpstr>PowerPoint 프레젠테이션</vt:lpstr>
      <vt:lpstr>For Teachers: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Directions</dc:title>
  <dc:creator>user</dc:creator>
  <cp:lastModifiedBy>user</cp:lastModifiedBy>
  <cp:revision>8</cp:revision>
  <cp:lastPrinted>2016-09-26T05:58:42Z</cp:lastPrinted>
  <dcterms:created xsi:type="dcterms:W3CDTF">2013-08-08T01:54:30Z</dcterms:created>
  <dcterms:modified xsi:type="dcterms:W3CDTF">2017-02-24T01:20:19Z</dcterms:modified>
</cp:coreProperties>
</file>