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65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106A-01A3-4A13-8504-D327FF456F2A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7CB8-6FD8-4C85-BA11-4036AD9B6E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4365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106A-01A3-4A13-8504-D327FF456F2A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7CB8-6FD8-4C85-BA11-4036AD9B6E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5975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106A-01A3-4A13-8504-D327FF456F2A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7CB8-6FD8-4C85-BA11-4036AD9B6E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39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106A-01A3-4A13-8504-D327FF456F2A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7CB8-6FD8-4C85-BA11-4036AD9B6E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984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106A-01A3-4A13-8504-D327FF456F2A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7CB8-6FD8-4C85-BA11-4036AD9B6E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09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106A-01A3-4A13-8504-D327FF456F2A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7CB8-6FD8-4C85-BA11-4036AD9B6E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111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106A-01A3-4A13-8504-D327FF456F2A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7CB8-6FD8-4C85-BA11-4036AD9B6E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0269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106A-01A3-4A13-8504-D327FF456F2A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7CB8-6FD8-4C85-BA11-4036AD9B6E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2190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106A-01A3-4A13-8504-D327FF456F2A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7CB8-6FD8-4C85-BA11-4036AD9B6E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9089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106A-01A3-4A13-8504-D327FF456F2A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7CB8-6FD8-4C85-BA11-4036AD9B6E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778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106A-01A3-4A13-8504-D327FF456F2A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7CB8-6FD8-4C85-BA11-4036AD9B6E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6888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1106A-01A3-4A13-8504-D327FF456F2A}" type="datetimeFigureOut">
              <a:rPr lang="ko-KR" altLang="en-US" smtClean="0"/>
              <a:t>2020-10-08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F7CB8-6FD8-4C85-BA11-4036AD9B6E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2277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1E9F704-610E-47AA-A293-CC9EAA71D27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7624" y="114300"/>
            <a:ext cx="9398826" cy="7019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454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schilstra</dc:creator>
  <cp:lastModifiedBy>tim schilstra</cp:lastModifiedBy>
  <cp:revision>2</cp:revision>
  <dcterms:created xsi:type="dcterms:W3CDTF">2020-10-08T05:08:57Z</dcterms:created>
  <dcterms:modified xsi:type="dcterms:W3CDTF">2020-10-08T05:24:49Z</dcterms:modified>
</cp:coreProperties>
</file>