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2015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535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188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470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978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50853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1220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065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399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647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670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F3F82-DD0A-4AEB-8DD6-7C41CA7FE4BF}" type="datetimeFigureOut">
              <a:rPr lang="ko-KR" altLang="en-US" smtClean="0"/>
              <a:t>2021-03-23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D7136-BE39-4F37-B20A-0AA1017784E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417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0125DC-BE9E-4380-B612-D5D3C75F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0" y="687665"/>
            <a:ext cx="3251261" cy="18288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DB9E5-95A2-4DB4-990F-0925B7D4D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3" y="2516499"/>
            <a:ext cx="3251259" cy="18288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B4A133-4764-4BC2-ADAF-CC39FCC32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3" y="4345332"/>
            <a:ext cx="3251259" cy="18288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FC90C0-D0F3-436E-AD8B-783C3B947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053" y="688253"/>
            <a:ext cx="3249167" cy="18276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8E3FFFB-6310-47C7-9D18-903F4390A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51" y="2512667"/>
            <a:ext cx="3249168" cy="18276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34986AC-CB42-4952-8C16-0EFFF1FA76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051" y="4337082"/>
            <a:ext cx="3249168" cy="18276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839CB6B-7E33-42FB-8F9A-3D22F57B3D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4309" y="688253"/>
            <a:ext cx="3249168" cy="18276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8E9F06-4E7C-4038-A522-C3EC63CB8D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4309" y="2508836"/>
            <a:ext cx="3249168" cy="18276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F1F6D1-7DD2-468B-9AEF-F072BE2822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4309" y="4337082"/>
            <a:ext cx="3249168" cy="18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2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C129E4-5805-4BD8-87F7-49EAD26D6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41" y="697466"/>
            <a:ext cx="3249168" cy="1827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EC79FE-DC87-4FF0-9369-EA5487A28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1" y="2525123"/>
            <a:ext cx="3249168" cy="1827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355122-8959-4770-B3E1-8F923CDFB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41" y="4352780"/>
            <a:ext cx="3249168" cy="1827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35FE15-1E38-49FB-8702-4DD33F191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1409" y="697466"/>
            <a:ext cx="3249168" cy="1827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B5E427-749C-433D-A273-DFB5BE891B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1409" y="2525123"/>
            <a:ext cx="3249168" cy="1827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F91138-5148-473D-8336-B7C31444E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1409" y="4352780"/>
            <a:ext cx="3249168" cy="1827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5DEB65-D269-4E38-BF1B-B638053A4F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577" y="697466"/>
            <a:ext cx="3249168" cy="1827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380FF3-FD8B-46F7-9205-DBA93F1F90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0577" y="2525123"/>
            <a:ext cx="3249168" cy="1827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18F678-BC8F-4301-8456-DC58D467DB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0577" y="4352780"/>
            <a:ext cx="3249168" cy="18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04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BD000-3F67-478F-BF6B-CA9BBE951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3" y="690650"/>
            <a:ext cx="3249168" cy="1827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6DC837-670C-48A3-82E3-1BF5C99DB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93" y="2518307"/>
            <a:ext cx="3249168" cy="1827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AB9306-7BF9-49EE-9CB2-DCAC6440A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3" y="4345964"/>
            <a:ext cx="3249168" cy="1827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58A495-F5A5-4C5B-A29C-8F1B8FF71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961" y="690650"/>
            <a:ext cx="3249168" cy="1827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A86B93-999E-40E5-948E-CDD3F48AF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0961" y="2518307"/>
            <a:ext cx="3249168" cy="1827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83A9A6F-EBFB-4F3B-9378-1D4B3700F1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0961" y="4345964"/>
            <a:ext cx="3249168" cy="1827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6C68F0-3ED8-4771-BD29-3264146FB2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0129" y="690650"/>
            <a:ext cx="3249168" cy="1827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D57EB6-E06F-43F0-8AAA-0F8EAB78D9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0129" y="2518307"/>
            <a:ext cx="3249168" cy="182765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7D39CA-B2CE-4008-B4E3-903246EB0B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0129" y="4345964"/>
            <a:ext cx="3249168" cy="182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0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74D714-045B-4F0F-B6B7-C6CCA7996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7" y="697466"/>
            <a:ext cx="3249168" cy="1827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7D8FC6-0D3C-45DA-A274-090AE35D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7" y="2525123"/>
            <a:ext cx="3249168" cy="18276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77431E-E441-4689-A0BD-65043B659B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77" y="4352780"/>
            <a:ext cx="3249168" cy="18276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FC210B-0D70-4F01-AE7D-BF88FE00F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145" y="697466"/>
            <a:ext cx="3249168" cy="1827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11F0526-F7AC-4D80-B667-8B1916E27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145" y="2525123"/>
            <a:ext cx="3249168" cy="18276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4CB8AA-D849-43F0-B29C-356730F5A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4145" y="4352780"/>
            <a:ext cx="3249168" cy="18276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157AC1-D140-4144-8A29-48D255C0A9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3313" y="697466"/>
            <a:ext cx="3249168" cy="18276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C95C4A-A53B-4C6E-A0D3-1C405C4AF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2297" y="2524552"/>
            <a:ext cx="3251200" cy="1828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C6B040-ABAB-4B36-8F43-09BF68195B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0265" y="4352209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67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128CC0-F798-4868-96DA-8570B88FC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57" y="1758672"/>
            <a:ext cx="3251200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3914F2-EAB3-445D-85CC-6EB789A7E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557" y="1758672"/>
            <a:ext cx="3251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E1A0F3-526F-4E95-9E93-240B96266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357" y="3587472"/>
            <a:ext cx="32512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51C9E1-0962-4B65-998A-60D901048B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557" y="3587472"/>
            <a:ext cx="32512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40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0</Words>
  <Application>Microsoft Office PowerPoint</Application>
  <PresentationFormat>A4 Paper (210x297 mm)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3</cp:revision>
  <dcterms:created xsi:type="dcterms:W3CDTF">2021-03-23T01:25:28Z</dcterms:created>
  <dcterms:modified xsi:type="dcterms:W3CDTF">2021-03-23T01:44:12Z</dcterms:modified>
</cp:coreProperties>
</file>