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98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0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933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049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183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19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6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4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8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79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06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E43D7-4BF2-4CCC-834E-9A81A3DA0619}" type="datetimeFigureOut">
              <a:rPr lang="ko-KR" altLang="en-US" smtClean="0"/>
              <a:t>2020-08-25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D87A-CE10-438C-815F-556E2BF0F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19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643F0600-C5BA-4966-A918-DBA932A72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595"/>
            <a:ext cx="13308306" cy="832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89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2</cp:revision>
  <cp:lastPrinted>2020-08-25T05:33:14Z</cp:lastPrinted>
  <dcterms:created xsi:type="dcterms:W3CDTF">2020-08-25T03:09:44Z</dcterms:created>
  <dcterms:modified xsi:type="dcterms:W3CDTF">2020-08-25T05:34:10Z</dcterms:modified>
</cp:coreProperties>
</file>