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8" r:id="rId6"/>
    <p:sldId id="266" r:id="rId7"/>
    <p:sldId id="267" r:id="rId8"/>
    <p:sldId id="269" r:id="rId9"/>
    <p:sldId id="268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9" r:id="rId27"/>
    <p:sldId id="304" r:id="rId28"/>
    <p:sldId id="302" r:id="rId29"/>
    <p:sldId id="264" r:id="rId30"/>
    <p:sldId id="284" r:id="rId31"/>
    <p:sldId id="286" r:id="rId32"/>
    <p:sldId id="294" r:id="rId33"/>
    <p:sldId id="290" r:id="rId34"/>
    <p:sldId id="292" r:id="rId35"/>
    <p:sldId id="296" r:id="rId36"/>
    <p:sldId id="297" r:id="rId37"/>
    <p:sldId id="298" r:id="rId38"/>
    <p:sldId id="295" r:id="rId39"/>
    <p:sldId id="288" r:id="rId40"/>
    <p:sldId id="283" r:id="rId41"/>
    <p:sldId id="285" r:id="rId42"/>
    <p:sldId id="293" r:id="rId43"/>
    <p:sldId id="261" r:id="rId44"/>
    <p:sldId id="299" r:id="rId45"/>
    <p:sldId id="305" r:id="rId46"/>
    <p:sldId id="301" r:id="rId47"/>
    <p:sldId id="300" r:id="rId48"/>
    <p:sldId id="306" r:id="rId49"/>
    <p:sldId id="307" r:id="rId50"/>
    <p:sldId id="291" r:id="rId51"/>
    <p:sldId id="402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3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7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80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3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1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2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9626-8B5E-4624-90A4-19CA059C9ED8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4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Smartphones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Listening with apps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37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1" y="0"/>
            <a:ext cx="33351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874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323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Spyfall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91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07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87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2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032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07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100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17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Mafia Online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4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94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24" y="2175930"/>
            <a:ext cx="25122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Duolingo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329" y="2206708"/>
            <a:ext cx="15921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Busuu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2" name="Picture 2" descr="Duolingo - Learn Languages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arn Languages bu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prove English: Word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43" y="766152"/>
            <a:ext cx="1306918" cy="1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1085" y="1989813"/>
            <a:ext cx="401424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Improve English:</a:t>
            </a:r>
          </a:p>
          <a:p>
            <a:pPr algn="ctr"/>
            <a:r>
              <a:rPr lang="en-US" altLang="ko-KR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Word Games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8" name="Picture 8" descr="LingQ - Languag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2" y="3696921"/>
            <a:ext cx="1324014" cy="1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787" y="5180390"/>
            <a:ext cx="180530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LingQ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0" name="Picture 10" descr="Memrise: learn languages f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378268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8384" y="5242695"/>
            <a:ext cx="23839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Memrise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2" name="Picture 12" descr="Learn English with Bab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22" y="386272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57979" y="5233285"/>
            <a:ext cx="193033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Babbel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09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36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6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26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" y="1517509"/>
            <a:ext cx="3496408" cy="34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719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Heads Up!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923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82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Guess 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23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Charades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35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9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Psych! Outwit Your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4" y="1655848"/>
            <a:ext cx="3435136" cy="343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561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803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Words with Friends 2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9" y="1782645"/>
            <a:ext cx="2966136" cy="296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69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Draw It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Draw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" y="1590868"/>
            <a:ext cx="3412394" cy="341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927100" dist="38100" dir="2700000" sx="109000" sy="109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4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221" y="1910365"/>
            <a:ext cx="225254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Rosetta </a:t>
            </a:r>
            <a:b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Stone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4" name="Picture 14" descr="Learn Languages: Rosetta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34122"/>
            <a:ext cx="1282353" cy="12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arnEnglish Grammar (UK ed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734122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9498" y="2054819"/>
            <a:ext cx="339868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LearnEnglish</a:t>
            </a:r>
            <a:endParaRPr lang="en-US" altLang="ko-KR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Grammar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0" name="Picture 6" descr="LingoDeer - Learn Langu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691528"/>
            <a:ext cx="1363291" cy="1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17348" y="2362595"/>
            <a:ext cx="2783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LingoDeer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2" name="Picture 8" descr="Beelinguapp: Learn Langu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1" y="3709619"/>
            <a:ext cx="1400855" cy="14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45" y="5232345"/>
            <a:ext cx="33457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Beelinguapp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4" name="Picture 10" descr="ELSA Speak - Accent Re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6" y="3709619"/>
            <a:ext cx="1319553" cy="13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81059" y="5232345"/>
            <a:ext cx="30684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ELSA Speak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6" name="Picture 12" descr="Speak English Convers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3736283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4806" y="5110474"/>
            <a:ext cx="37882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Speak English </a:t>
            </a:r>
          </a:p>
          <a:p>
            <a:pPr algn="ctr"/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Conversation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14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485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Coup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4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64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Battle Text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2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237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Scattegories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0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68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Taboo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29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Would You Rather?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4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776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Hangman Free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8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937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Scrabble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7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986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Boggle with Friends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064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382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 Pictures 1 Word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15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Word Search Online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2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paceteam esl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13315" r="30504" b="13448"/>
          <a:stretch/>
        </p:blipFill>
        <p:spPr bwMode="auto">
          <a:xfrm>
            <a:off x="614155" y="1483566"/>
            <a:ext cx="3586996" cy="35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3927" y="2880993"/>
            <a:ext cx="4905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Spaceteam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ESL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0979" y="6299120"/>
            <a:ext cx="32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http://spaceteamesl.ca/ </a:t>
            </a:r>
          </a:p>
        </p:txBody>
      </p:sp>
    </p:spTree>
    <p:extLst>
      <p:ext uri="{BB962C8B-B14F-4D97-AF65-F5344CB8AC3E}">
        <p14:creationId xmlns:p14="http://schemas.microsoft.com/office/powerpoint/2010/main" val="116516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041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Just Riddles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496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Match-UP Learn English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47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Wheel of Fortune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644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Epic!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4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3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Draw a Stickman EPIC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459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609144"/>
            <a:ext cx="70307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Selfie Games: Group TV Party </a:t>
            </a:r>
          </a:p>
          <a:p>
            <a:r>
              <a:rPr lang="en-US" sz="4400" dirty="0"/>
              <a:t>Game (draw and guess)</a:t>
            </a:r>
          </a:p>
          <a:p>
            <a:br>
              <a:rPr lang="en-US" sz="4400" dirty="0"/>
            </a:b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7" y="1853555"/>
            <a:ext cx="3171525" cy="31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0607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FarFaria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3" y="1992709"/>
            <a:ext cx="2546007" cy="254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657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Curious World*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9" y="1801473"/>
            <a:ext cx="2987761" cy="292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169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7" y="11738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1192" y="2872755"/>
            <a:ext cx="4150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latin typeface="HY견고딕" panose="02030600000101010101" pitchFamily="18" charset="-127"/>
                <a:ea typeface="HY견고딕" panose="02030600000101010101" pitchFamily="18" charset="-127"/>
              </a:rPr>
              <a:t>Triple Agent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85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1192" y="2872755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Escape Team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s://www.androidcentral.com/sites/androidcentral.com/files/article_images/2019/12/escape-team-google-play-icon.jpg?itok=y4EWiQ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56119"/>
            <a:ext cx="3277200" cy="327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489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aceteam es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319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02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…and many </a:t>
            </a:r>
          </a:p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hidden objects apps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1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12" y="334851"/>
            <a:ext cx="12231012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10" y="337625"/>
            <a:ext cx="4178105" cy="625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698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77" y="689317"/>
            <a:ext cx="6875304" cy="66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124</Words>
  <Application>Microsoft Office PowerPoint</Application>
  <PresentationFormat>Widescreen</PresentationFormat>
  <Paragraphs>53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HY견고딕</vt:lpstr>
      <vt:lpstr>Arial</vt:lpstr>
      <vt:lpstr>Arial Nova</vt:lpstr>
      <vt:lpstr>Bebas Neue</vt:lpstr>
      <vt:lpstr>Calibri</vt:lpstr>
      <vt:lpstr>Calibri Light</vt:lpstr>
      <vt:lpstr>Segoe UI Black</vt:lpstr>
      <vt:lpstr>Office Theme</vt:lpstr>
      <vt:lpstr>Smartphones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Smartphones</dc:title>
  <dc:creator>user</dc:creator>
  <cp:lastModifiedBy>tim schilstra</cp:lastModifiedBy>
  <cp:revision>20</cp:revision>
  <dcterms:created xsi:type="dcterms:W3CDTF">2019-11-25T05:08:21Z</dcterms:created>
  <dcterms:modified xsi:type="dcterms:W3CDTF">2021-06-16T00:02:15Z</dcterms:modified>
</cp:coreProperties>
</file>