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06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46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2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05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3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40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6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22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2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7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CBB32-5BE5-42FB-B152-8F9E6676429F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8EB4-0CCE-43C1-9484-165D5D4A3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BC42D7A-DF28-4180-81DC-023F3D8F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41" y="86478"/>
            <a:ext cx="1140601" cy="1930657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940F009B-63FD-4889-BA23-25EE2BA8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07" y="2017135"/>
            <a:ext cx="1140601" cy="1930657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09F6F400-02FF-475D-9761-0EB556DF6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06" y="3947792"/>
            <a:ext cx="1140601" cy="1930657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2775A05E-EB85-4D6B-B55C-970778369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08" y="5878460"/>
            <a:ext cx="1140601" cy="1930657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6C9F9CEF-2561-478D-9EBD-2E235A7EE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7809122"/>
            <a:ext cx="1140601" cy="1930657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3088BC54-19EF-4683-9C9F-C718535E7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15" y="2017141"/>
            <a:ext cx="1140601" cy="1930657"/>
          </a:xfrm>
          <a:prstGeom prst="rect">
            <a:avLst/>
          </a:prstGeom>
        </p:spPr>
      </p:pic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EAFB9A9E-C0B9-44F2-AEB1-B7966FF31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22" y="3947804"/>
            <a:ext cx="1140601" cy="1930657"/>
          </a:xfrm>
          <a:prstGeom prst="rect">
            <a:avLst/>
          </a:prstGeom>
        </p:spPr>
      </p:pic>
      <p:pic>
        <p:nvPicPr>
          <p:cNvPr id="19" name="Picture 18" descr="Qr code&#10;&#10;Description automatically generated">
            <a:extLst>
              <a:ext uri="{FF2B5EF4-FFF2-40B4-BE49-F238E27FC236}">
                <a16:creationId xmlns:a16="http://schemas.microsoft.com/office/drawing/2014/main" id="{DA3627D5-7DB7-40E4-9384-69079F224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16" y="5878460"/>
            <a:ext cx="1140601" cy="1930657"/>
          </a:xfrm>
          <a:prstGeom prst="rect">
            <a:avLst/>
          </a:prstGeom>
        </p:spPr>
      </p:pic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5B6750F2-2015-420D-9461-829E6E1C1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22" y="7809123"/>
            <a:ext cx="1140601" cy="1930657"/>
          </a:xfrm>
          <a:prstGeom prst="rect">
            <a:avLst/>
          </a:prstGeom>
        </p:spPr>
      </p:pic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631EEFC1-E948-4902-9B92-406811354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23" y="2017147"/>
            <a:ext cx="1140601" cy="1930657"/>
          </a:xfrm>
          <a:prstGeom prst="rect">
            <a:avLst/>
          </a:prstGeom>
        </p:spPr>
      </p:pic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833BC6C4-F921-45CD-AEEC-ACF1A4C254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9" y="3947805"/>
            <a:ext cx="1140601" cy="1930657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A231A5CE-7762-4B31-9DF8-ED96DB0DED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23" y="5878464"/>
            <a:ext cx="1140601" cy="1930657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7E4243A7-133E-4C84-AF18-295C0021D0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28" y="7809123"/>
            <a:ext cx="1140601" cy="1930657"/>
          </a:xfrm>
          <a:prstGeom prst="rect">
            <a:avLst/>
          </a:prstGeom>
        </p:spPr>
      </p:pic>
      <p:pic>
        <p:nvPicPr>
          <p:cNvPr id="31" name="Picture 30" descr="Qr code&#10;&#10;Description automatically generated">
            <a:extLst>
              <a:ext uri="{FF2B5EF4-FFF2-40B4-BE49-F238E27FC236}">
                <a16:creationId xmlns:a16="http://schemas.microsoft.com/office/drawing/2014/main" id="{C9CF4A53-EBC9-46D0-B5C4-6ADEE95298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1" y="2017153"/>
            <a:ext cx="1140601" cy="1930657"/>
          </a:xfrm>
          <a:prstGeom prst="rect">
            <a:avLst/>
          </a:prstGeom>
        </p:spPr>
      </p:pic>
      <p:pic>
        <p:nvPicPr>
          <p:cNvPr id="33" name="Picture 32" descr="Qr code&#10;&#10;Description automatically generated">
            <a:extLst>
              <a:ext uri="{FF2B5EF4-FFF2-40B4-BE49-F238E27FC236}">
                <a16:creationId xmlns:a16="http://schemas.microsoft.com/office/drawing/2014/main" id="{D598028B-EED9-4949-8855-7BE14B6ED8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6" y="3947810"/>
            <a:ext cx="1140601" cy="1930657"/>
          </a:xfrm>
          <a:prstGeom prst="rect">
            <a:avLst/>
          </a:prstGeom>
        </p:spPr>
      </p:pic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3084E20D-8431-48EA-96F4-5031E51D8D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0" y="5878467"/>
            <a:ext cx="1140601" cy="1930657"/>
          </a:xfrm>
          <a:prstGeom prst="rect">
            <a:avLst/>
          </a:prstGeom>
        </p:spPr>
      </p:pic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A2D5F467-F56E-4448-8508-5F660DFE34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4" y="7809125"/>
            <a:ext cx="1140601" cy="1930657"/>
          </a:xfrm>
          <a:prstGeom prst="rect">
            <a:avLst/>
          </a:prstGeom>
        </p:spPr>
      </p:pic>
      <p:pic>
        <p:nvPicPr>
          <p:cNvPr id="39" name="Picture 38" descr="Qr code&#10;&#10;Description automatically generated">
            <a:extLst>
              <a:ext uri="{FF2B5EF4-FFF2-40B4-BE49-F238E27FC236}">
                <a16:creationId xmlns:a16="http://schemas.microsoft.com/office/drawing/2014/main" id="{F2CC42CD-D454-46D5-8310-0F10D3886E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" y="7809125"/>
            <a:ext cx="1140601" cy="1930657"/>
          </a:xfrm>
          <a:prstGeom prst="rect">
            <a:avLst/>
          </a:prstGeom>
        </p:spPr>
      </p:pic>
      <p:pic>
        <p:nvPicPr>
          <p:cNvPr id="41" name="Picture 40" descr="Qr code&#10;&#10;Description automatically generated">
            <a:extLst>
              <a:ext uri="{FF2B5EF4-FFF2-40B4-BE49-F238E27FC236}">
                <a16:creationId xmlns:a16="http://schemas.microsoft.com/office/drawing/2014/main" id="{0BC5242A-A3BB-4DC9-9414-499B27FD063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7" y="5878468"/>
            <a:ext cx="1140601" cy="1930657"/>
          </a:xfrm>
          <a:prstGeom prst="rect">
            <a:avLst/>
          </a:prstGeom>
        </p:spPr>
      </p:pic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E589B6-B1DA-4B88-95D7-23096FCB32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2" y="3947792"/>
            <a:ext cx="1140601" cy="1930657"/>
          </a:xfrm>
          <a:prstGeom prst="rect">
            <a:avLst/>
          </a:prstGeom>
        </p:spPr>
      </p:pic>
      <p:pic>
        <p:nvPicPr>
          <p:cNvPr id="45" name="Picture 44" descr="Qr code&#10;&#10;Description automatically generated">
            <a:extLst>
              <a:ext uri="{FF2B5EF4-FFF2-40B4-BE49-F238E27FC236}">
                <a16:creationId xmlns:a16="http://schemas.microsoft.com/office/drawing/2014/main" id="{F14A7718-6787-42D5-AD26-10201964AC3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" y="2017154"/>
            <a:ext cx="1140601" cy="19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</cp:revision>
  <cp:lastPrinted>2022-01-05T05:27:29Z</cp:lastPrinted>
  <dcterms:created xsi:type="dcterms:W3CDTF">2022-01-05T05:23:38Z</dcterms:created>
  <dcterms:modified xsi:type="dcterms:W3CDTF">2022-01-05T07:12:40Z</dcterms:modified>
</cp:coreProperties>
</file>