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57" r:id="rId3"/>
    <p:sldId id="258" r:id="rId4"/>
    <p:sldId id="259" r:id="rId5"/>
    <p:sldId id="260" r:id="rId6"/>
    <p:sldId id="261" r:id="rId7"/>
    <p:sldId id="263" r:id="rId8"/>
    <p:sldId id="262" r:id="rId9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4631"/>
    <a:srgbClr val="F8F2DC"/>
    <a:srgbClr val="DEA47E"/>
    <a:srgbClr val="81ADC8"/>
    <a:srgbClr val="9E6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31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ko-KR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F6325-3E26-4BB8-A011-D3106646C41B}" type="datetimeFigureOut">
              <a:rPr lang="ko-KR" altLang="en-US" smtClean="0"/>
              <a:t>2022-01-20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61449-E1DD-4343-A852-7EDD1FD8EB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7286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F6325-3E26-4BB8-A011-D3106646C41B}" type="datetimeFigureOut">
              <a:rPr lang="ko-KR" altLang="en-US" smtClean="0"/>
              <a:t>2022-01-20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61449-E1DD-4343-A852-7EDD1FD8EB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6459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F6325-3E26-4BB8-A011-D3106646C41B}" type="datetimeFigureOut">
              <a:rPr lang="ko-KR" altLang="en-US" smtClean="0"/>
              <a:t>2022-01-20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61449-E1DD-4343-A852-7EDD1FD8EB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5008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F6325-3E26-4BB8-A011-D3106646C41B}" type="datetimeFigureOut">
              <a:rPr lang="ko-KR" altLang="en-US" smtClean="0"/>
              <a:t>2022-01-20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61449-E1DD-4343-A852-7EDD1FD8EB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219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F6325-3E26-4BB8-A011-D3106646C41B}" type="datetimeFigureOut">
              <a:rPr lang="ko-KR" altLang="en-US" smtClean="0"/>
              <a:t>2022-01-20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61449-E1DD-4343-A852-7EDD1FD8EB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7149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F6325-3E26-4BB8-A011-D3106646C41B}" type="datetimeFigureOut">
              <a:rPr lang="ko-KR" altLang="en-US" smtClean="0"/>
              <a:t>2022-01-20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61449-E1DD-4343-A852-7EDD1FD8EB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8700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F6325-3E26-4BB8-A011-D3106646C41B}" type="datetimeFigureOut">
              <a:rPr lang="ko-KR" altLang="en-US" smtClean="0"/>
              <a:t>2022-01-20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61449-E1DD-4343-A852-7EDD1FD8EB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9961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F6325-3E26-4BB8-A011-D3106646C41B}" type="datetimeFigureOut">
              <a:rPr lang="ko-KR" altLang="en-US" smtClean="0"/>
              <a:t>2022-01-20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61449-E1DD-4343-A852-7EDD1FD8EB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2076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F6325-3E26-4BB8-A011-D3106646C41B}" type="datetimeFigureOut">
              <a:rPr lang="ko-KR" altLang="en-US" smtClean="0"/>
              <a:t>2022-01-20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61449-E1DD-4343-A852-7EDD1FD8EB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5925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F6325-3E26-4BB8-A011-D3106646C41B}" type="datetimeFigureOut">
              <a:rPr lang="ko-KR" altLang="en-US" smtClean="0"/>
              <a:t>2022-01-20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61449-E1DD-4343-A852-7EDD1FD8EB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2056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F6325-3E26-4BB8-A011-D3106646C41B}" type="datetimeFigureOut">
              <a:rPr lang="ko-KR" altLang="en-US" smtClean="0"/>
              <a:t>2022-01-20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61449-E1DD-4343-A852-7EDD1FD8EB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9869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F6325-3E26-4BB8-A011-D3106646C41B}" type="datetimeFigureOut">
              <a:rPr lang="ko-KR" altLang="en-US" smtClean="0"/>
              <a:t>2022-01-20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61449-E1DD-4343-A852-7EDD1FD8EB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035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10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13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16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19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2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BF253A-F605-4BF8-97A6-7B0F1F35457C}"/>
              </a:ext>
            </a:extLst>
          </p:cNvPr>
          <p:cNvSpPr/>
          <p:nvPr/>
        </p:nvSpPr>
        <p:spPr>
          <a:xfrm>
            <a:off x="0" y="0"/>
            <a:ext cx="6858000" cy="5676901"/>
          </a:xfrm>
          <a:prstGeom prst="rect">
            <a:avLst/>
          </a:prstGeom>
          <a:solidFill>
            <a:srgbClr val="CD4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5F3E3B7-EA1C-4893-A26B-D0F99427B274}"/>
              </a:ext>
            </a:extLst>
          </p:cNvPr>
          <p:cNvSpPr/>
          <p:nvPr/>
        </p:nvSpPr>
        <p:spPr>
          <a:xfrm>
            <a:off x="-1731245" y="-615263"/>
            <a:ext cx="10319885" cy="10568116"/>
          </a:xfrm>
          <a:custGeom>
            <a:avLst/>
            <a:gdLst>
              <a:gd name="connsiteX0" fmla="*/ 7648074 w 10319885"/>
              <a:gd name="connsiteY0" fmla="*/ 7368018 h 10568116"/>
              <a:gd name="connsiteX1" fmla="*/ 10319885 w 10319885"/>
              <a:gd name="connsiteY1" fmla="*/ 5667032 h 10568116"/>
              <a:gd name="connsiteX2" fmla="*/ 9587323 w 10319885"/>
              <a:gd name="connsiteY2" fmla="*/ 5419042 h 10568116"/>
              <a:gd name="connsiteX3" fmla="*/ 9436667 w 10319885"/>
              <a:gd name="connsiteY3" fmla="*/ 5114608 h 10568116"/>
              <a:gd name="connsiteX4" fmla="*/ 9443212 w 10319885"/>
              <a:gd name="connsiteY4" fmla="*/ 5097435 h 10568116"/>
              <a:gd name="connsiteX5" fmla="*/ 10051239 w 10319885"/>
              <a:gd name="connsiteY5" fmla="*/ 3670139 h 10568116"/>
              <a:gd name="connsiteX6" fmla="*/ 8516940 w 10319885"/>
              <a:gd name="connsiteY6" fmla="*/ 4000392 h 10568116"/>
              <a:gd name="connsiteX7" fmla="*/ 8231614 w 10319885"/>
              <a:gd name="connsiteY7" fmla="*/ 3816099 h 10568116"/>
              <a:gd name="connsiteX8" fmla="*/ 8227879 w 10319885"/>
              <a:gd name="connsiteY8" fmla="*/ 3793594 h 10568116"/>
              <a:gd name="connsiteX9" fmla="*/ 8138771 w 10319885"/>
              <a:gd name="connsiteY9" fmla="*/ 3036052 h 10568116"/>
              <a:gd name="connsiteX10" fmla="*/ 7004379 w 10319885"/>
              <a:gd name="connsiteY10" fmla="*/ 4294619 h 10568116"/>
              <a:gd name="connsiteX11" fmla="*/ 6749964 w 10319885"/>
              <a:gd name="connsiteY11" fmla="*/ 4307756 h 10568116"/>
              <a:gd name="connsiteX12" fmla="*/ 6693461 w 10319885"/>
              <a:gd name="connsiteY12" fmla="*/ 4141261 h 10568116"/>
              <a:gd name="connsiteX13" fmla="*/ 7221867 w 10319885"/>
              <a:gd name="connsiteY13" fmla="*/ 1288830 h 10568116"/>
              <a:gd name="connsiteX14" fmla="*/ 6301119 w 10319885"/>
              <a:gd name="connsiteY14" fmla="*/ 1903102 h 10568116"/>
              <a:gd name="connsiteX15" fmla="*/ 5968031 w 10319885"/>
              <a:gd name="connsiteY15" fmla="*/ 1836559 h 10568116"/>
              <a:gd name="connsiteX16" fmla="*/ 5947808 w 10319885"/>
              <a:gd name="connsiteY16" fmla="*/ 1799582 h 10568116"/>
              <a:gd name="connsiteX17" fmla="*/ 5160243 w 10319885"/>
              <a:gd name="connsiteY17" fmla="*/ 0 h 10568116"/>
              <a:gd name="connsiteX18" fmla="*/ 4372919 w 10319885"/>
              <a:gd name="connsiteY18" fmla="*/ 1799582 h 10568116"/>
              <a:gd name="connsiteX19" fmla="*/ 4056583 w 10319885"/>
              <a:gd name="connsiteY19" fmla="*/ 1923325 h 10568116"/>
              <a:gd name="connsiteX20" fmla="*/ 4019607 w 10319885"/>
              <a:gd name="connsiteY20" fmla="*/ 1903102 h 10568116"/>
              <a:gd name="connsiteX21" fmla="*/ 3098139 w 10319885"/>
              <a:gd name="connsiteY21" fmla="*/ 1288830 h 10568116"/>
              <a:gd name="connsiteX22" fmla="*/ 3626545 w 10319885"/>
              <a:gd name="connsiteY22" fmla="*/ 4141261 h 10568116"/>
              <a:gd name="connsiteX23" fmla="*/ 3482123 w 10319885"/>
              <a:gd name="connsiteY23" fmla="*/ 4351122 h 10568116"/>
              <a:gd name="connsiteX24" fmla="*/ 3315626 w 10319885"/>
              <a:gd name="connsiteY24" fmla="*/ 4294619 h 10568116"/>
              <a:gd name="connsiteX25" fmla="*/ 2181235 w 10319885"/>
              <a:gd name="connsiteY25" fmla="*/ 3036052 h 10568116"/>
              <a:gd name="connsiteX26" fmla="*/ 2092127 w 10319885"/>
              <a:gd name="connsiteY26" fmla="*/ 3793594 h 10568116"/>
              <a:gd name="connsiteX27" fmla="*/ 1825570 w 10319885"/>
              <a:gd name="connsiteY27" fmla="*/ 4004127 h 10568116"/>
              <a:gd name="connsiteX28" fmla="*/ 1803065 w 10319885"/>
              <a:gd name="connsiteY28" fmla="*/ 4000392 h 10568116"/>
              <a:gd name="connsiteX29" fmla="*/ 268646 w 10319885"/>
              <a:gd name="connsiteY29" fmla="*/ 3670139 h 10568116"/>
              <a:gd name="connsiteX30" fmla="*/ 876673 w 10319885"/>
              <a:gd name="connsiteY30" fmla="*/ 5097435 h 10568116"/>
              <a:gd name="connsiteX31" fmla="*/ 749736 w 10319885"/>
              <a:gd name="connsiteY31" fmla="*/ 5412497 h 10568116"/>
              <a:gd name="connsiteX32" fmla="*/ 732563 w 10319885"/>
              <a:gd name="connsiteY32" fmla="*/ 5419042 h 10568116"/>
              <a:gd name="connsiteX33" fmla="*/ 0 w 10319885"/>
              <a:gd name="connsiteY33" fmla="*/ 5667032 h 10568116"/>
              <a:gd name="connsiteX34" fmla="*/ 2672413 w 10319885"/>
              <a:gd name="connsiteY34" fmla="*/ 7368018 h 10568116"/>
              <a:gd name="connsiteX35" fmla="*/ 2766445 w 10319885"/>
              <a:gd name="connsiteY35" fmla="*/ 7659843 h 10568116"/>
              <a:gd name="connsiteX36" fmla="*/ 2324865 w 10319885"/>
              <a:gd name="connsiteY36" fmla="*/ 8763850 h 10568116"/>
              <a:gd name="connsiteX37" fmla="*/ 4765260 w 10319885"/>
              <a:gd name="connsiteY37" fmla="*/ 8202300 h 10568116"/>
              <a:gd name="connsiteX38" fmla="*/ 4909227 w 10319885"/>
              <a:gd name="connsiteY38" fmla="*/ 8292405 h 10568116"/>
              <a:gd name="connsiteX39" fmla="*/ 4912132 w 10319885"/>
              <a:gd name="connsiteY39" fmla="*/ 8325274 h 10568116"/>
              <a:gd name="connsiteX40" fmla="*/ 4799967 w 10319885"/>
              <a:gd name="connsiteY40" fmla="*/ 10568116 h 10568116"/>
              <a:gd name="connsiteX41" fmla="*/ 5520520 w 10319885"/>
              <a:gd name="connsiteY41" fmla="*/ 10568116 h 10568116"/>
              <a:gd name="connsiteX42" fmla="*/ 5408354 w 10319885"/>
              <a:gd name="connsiteY42" fmla="*/ 8324914 h 10568116"/>
              <a:gd name="connsiteX43" fmla="*/ 5522742 w 10319885"/>
              <a:gd name="connsiteY43" fmla="*/ 8199382 h 10568116"/>
              <a:gd name="connsiteX44" fmla="*/ 5555227 w 10319885"/>
              <a:gd name="connsiteY44" fmla="*/ 8202300 h 10568116"/>
              <a:gd name="connsiteX45" fmla="*/ 7995621 w 10319885"/>
              <a:gd name="connsiteY45" fmla="*/ 8763850 h 10568116"/>
              <a:gd name="connsiteX46" fmla="*/ 7554041 w 10319885"/>
              <a:gd name="connsiteY46" fmla="*/ 7659843 h 10568116"/>
              <a:gd name="connsiteX47" fmla="*/ 7648074 w 10319885"/>
              <a:gd name="connsiteY47" fmla="*/ 7368018 h 1056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319885" h="10568116">
                <a:moveTo>
                  <a:pt x="7648074" y="7368018"/>
                </a:moveTo>
                <a:lnTo>
                  <a:pt x="10319885" y="5667032"/>
                </a:lnTo>
                <a:lnTo>
                  <a:pt x="9587323" y="5419042"/>
                </a:lnTo>
                <a:cubicBezTo>
                  <a:pt x="9461658" y="5376578"/>
                  <a:pt x="9394202" y="5240273"/>
                  <a:pt x="9436667" y="5114608"/>
                </a:cubicBezTo>
                <a:cubicBezTo>
                  <a:pt x="9438625" y="5108808"/>
                  <a:pt x="9440810" y="5103079"/>
                  <a:pt x="9443212" y="5097435"/>
                </a:cubicBezTo>
                <a:lnTo>
                  <a:pt x="10051239" y="3670139"/>
                </a:lnTo>
                <a:lnTo>
                  <a:pt x="8516940" y="4000392"/>
                </a:lnTo>
                <a:cubicBezTo>
                  <a:pt x="8387254" y="4028290"/>
                  <a:pt x="8259512" y="3945786"/>
                  <a:pt x="8231614" y="3816099"/>
                </a:cubicBezTo>
                <a:cubicBezTo>
                  <a:pt x="8230017" y="3808665"/>
                  <a:pt x="8228768" y="3801148"/>
                  <a:pt x="8227879" y="3793594"/>
                </a:cubicBezTo>
                <a:lnTo>
                  <a:pt x="8138771" y="3036052"/>
                </a:lnTo>
                <a:lnTo>
                  <a:pt x="7004379" y="4294619"/>
                </a:lnTo>
                <a:cubicBezTo>
                  <a:pt x="6937752" y="4368499"/>
                  <a:pt x="6823845" y="4374384"/>
                  <a:pt x="6749964" y="4307756"/>
                </a:cubicBezTo>
                <a:cubicBezTo>
                  <a:pt x="6703488" y="4265844"/>
                  <a:pt x="6682088" y="4202808"/>
                  <a:pt x="6693461" y="4141261"/>
                </a:cubicBezTo>
                <a:lnTo>
                  <a:pt x="7221867" y="1288830"/>
                </a:lnTo>
                <a:lnTo>
                  <a:pt x="6301119" y="1903102"/>
                </a:lnTo>
                <a:cubicBezTo>
                  <a:pt x="6190767" y="1976706"/>
                  <a:pt x="6041636" y="1946911"/>
                  <a:pt x="5968031" y="1836559"/>
                </a:cubicBezTo>
                <a:cubicBezTo>
                  <a:pt x="5960214" y="1824850"/>
                  <a:pt x="5953452" y="1812480"/>
                  <a:pt x="5947808" y="1799582"/>
                </a:cubicBezTo>
                <a:lnTo>
                  <a:pt x="5160243" y="0"/>
                </a:lnTo>
                <a:lnTo>
                  <a:pt x="4372919" y="1799582"/>
                </a:lnTo>
                <a:cubicBezTo>
                  <a:pt x="4319742" y="1921104"/>
                  <a:pt x="4178105" y="1976502"/>
                  <a:pt x="4056583" y="1923325"/>
                </a:cubicBezTo>
                <a:cubicBezTo>
                  <a:pt x="4043686" y="1917681"/>
                  <a:pt x="4031316" y="1910908"/>
                  <a:pt x="4019607" y="1903102"/>
                </a:cubicBezTo>
                <a:lnTo>
                  <a:pt x="3098139" y="1288830"/>
                </a:lnTo>
                <a:lnTo>
                  <a:pt x="3626545" y="4141261"/>
                </a:lnTo>
                <a:cubicBezTo>
                  <a:pt x="3644619" y="4239088"/>
                  <a:pt x="3579961" y="4333048"/>
                  <a:pt x="3482123" y="4351122"/>
                </a:cubicBezTo>
                <a:cubicBezTo>
                  <a:pt x="3420575" y="4362494"/>
                  <a:pt x="3357538" y="4341094"/>
                  <a:pt x="3315626" y="4294619"/>
                </a:cubicBezTo>
                <a:lnTo>
                  <a:pt x="2181235" y="3036052"/>
                </a:lnTo>
                <a:lnTo>
                  <a:pt x="2092127" y="3793594"/>
                </a:lnTo>
                <a:cubicBezTo>
                  <a:pt x="2076659" y="3925335"/>
                  <a:pt x="1957311" y="4019595"/>
                  <a:pt x="1825570" y="4004127"/>
                </a:cubicBezTo>
                <a:cubicBezTo>
                  <a:pt x="1818016" y="4003239"/>
                  <a:pt x="1810498" y="4001989"/>
                  <a:pt x="1803065" y="4000392"/>
                </a:cubicBezTo>
                <a:lnTo>
                  <a:pt x="268646" y="3670139"/>
                </a:lnTo>
                <a:lnTo>
                  <a:pt x="876673" y="5097435"/>
                </a:lnTo>
                <a:cubicBezTo>
                  <a:pt x="928625" y="5219485"/>
                  <a:pt x="871786" y="5360545"/>
                  <a:pt x="749736" y="5412497"/>
                </a:cubicBezTo>
                <a:cubicBezTo>
                  <a:pt x="744091" y="5414899"/>
                  <a:pt x="738363" y="5417085"/>
                  <a:pt x="732563" y="5419042"/>
                </a:cubicBezTo>
                <a:lnTo>
                  <a:pt x="0" y="5667032"/>
                </a:lnTo>
                <a:lnTo>
                  <a:pt x="2672413" y="7368018"/>
                </a:lnTo>
                <a:cubicBezTo>
                  <a:pt x="2769843" y="7430034"/>
                  <a:pt x="2809342" y="7552612"/>
                  <a:pt x="2766445" y="7659843"/>
                </a:cubicBezTo>
                <a:lnTo>
                  <a:pt x="2324865" y="8763850"/>
                </a:lnTo>
                <a:lnTo>
                  <a:pt x="4765260" y="8202300"/>
                </a:lnTo>
                <a:cubicBezTo>
                  <a:pt x="4829893" y="8187432"/>
                  <a:pt x="4894347" y="8227771"/>
                  <a:pt x="4909227" y="8292405"/>
                </a:cubicBezTo>
                <a:cubicBezTo>
                  <a:pt x="4911700" y="8303177"/>
                  <a:pt x="4912673" y="8314238"/>
                  <a:pt x="4912132" y="8325274"/>
                </a:cubicBezTo>
                <a:lnTo>
                  <a:pt x="4799967" y="10568116"/>
                </a:lnTo>
                <a:lnTo>
                  <a:pt x="5520520" y="10568116"/>
                </a:lnTo>
                <a:lnTo>
                  <a:pt x="5408354" y="8324914"/>
                </a:lnTo>
                <a:cubicBezTo>
                  <a:pt x="5405280" y="8258659"/>
                  <a:pt x="5456487" y="8202456"/>
                  <a:pt x="5522742" y="8199382"/>
                </a:cubicBezTo>
                <a:cubicBezTo>
                  <a:pt x="5533658" y="8198865"/>
                  <a:pt x="5544587" y="8199850"/>
                  <a:pt x="5555227" y="8202300"/>
                </a:cubicBezTo>
                <a:lnTo>
                  <a:pt x="7995621" y="8763850"/>
                </a:lnTo>
                <a:lnTo>
                  <a:pt x="7554041" y="7659843"/>
                </a:lnTo>
                <a:cubicBezTo>
                  <a:pt x="7511144" y="7552612"/>
                  <a:pt x="7550643" y="7430034"/>
                  <a:pt x="7648074" y="7368018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005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40DC91-6D30-45BF-96D6-C5EA33A495F4}"/>
              </a:ext>
            </a:extLst>
          </p:cNvPr>
          <p:cNvSpPr txBox="1"/>
          <p:nvPr/>
        </p:nvSpPr>
        <p:spPr>
          <a:xfrm>
            <a:off x="1476381" y="4403803"/>
            <a:ext cx="39052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9600" b="1" dirty="0">
                <a:solidFill>
                  <a:srgbClr val="F8F2DC"/>
                </a:solidFill>
                <a:latin typeface="Bebas Neue" panose="00000500000000000000" pitchFamily="2" charset="0"/>
              </a:rPr>
              <a:t>Greatest</a:t>
            </a:r>
            <a:endParaRPr lang="ko-KR" altLang="en-US" sz="9600" b="1" dirty="0">
              <a:solidFill>
                <a:srgbClr val="F8F2DC"/>
              </a:solidFill>
              <a:latin typeface="Bebas Neue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D8E799-95F2-4496-B677-F076C3B09B02}"/>
              </a:ext>
            </a:extLst>
          </p:cNvPr>
          <p:cNvSpPr txBox="1"/>
          <p:nvPr/>
        </p:nvSpPr>
        <p:spPr>
          <a:xfrm>
            <a:off x="1453138" y="5528619"/>
            <a:ext cx="39517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9600" b="1" dirty="0">
                <a:solidFill>
                  <a:srgbClr val="CD4631"/>
                </a:solidFill>
                <a:latin typeface="Bebas Neue" panose="00000500000000000000" pitchFamily="2" charset="0"/>
              </a:rPr>
              <a:t>Canadian</a:t>
            </a:r>
            <a:endParaRPr lang="ko-KR" altLang="en-US" sz="9600" b="1" dirty="0">
              <a:solidFill>
                <a:srgbClr val="CD4631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620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58EDC3B-FCDE-4435-A3AF-C3E7EFB42C5E}"/>
              </a:ext>
            </a:extLst>
          </p:cNvPr>
          <p:cNvSpPr/>
          <p:nvPr/>
        </p:nvSpPr>
        <p:spPr>
          <a:xfrm rot="10800000">
            <a:off x="1798320" y="6437375"/>
            <a:ext cx="4846320" cy="3108960"/>
          </a:xfrm>
          <a:custGeom>
            <a:avLst/>
            <a:gdLst>
              <a:gd name="connsiteX0" fmla="*/ 0 w 4061109"/>
              <a:gd name="connsiteY0" fmla="*/ 0 h 3108960"/>
              <a:gd name="connsiteX1" fmla="*/ 4061109 w 4061109"/>
              <a:gd name="connsiteY1" fmla="*/ 0 h 3108960"/>
              <a:gd name="connsiteX2" fmla="*/ 1464644 w 4061109"/>
              <a:gd name="connsiteY2" fmla="*/ 3108960 h 3108960"/>
              <a:gd name="connsiteX3" fmla="*/ 0 w 4061109"/>
              <a:gd name="connsiteY3" fmla="*/ 31089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1109" h="3108960">
                <a:moveTo>
                  <a:pt x="0" y="0"/>
                </a:moveTo>
                <a:lnTo>
                  <a:pt x="4061109" y="0"/>
                </a:lnTo>
                <a:lnTo>
                  <a:pt x="1464644" y="3108960"/>
                </a:lnTo>
                <a:lnTo>
                  <a:pt x="0" y="3108960"/>
                </a:lnTo>
                <a:close/>
              </a:path>
            </a:pathLst>
          </a:custGeom>
          <a:solidFill>
            <a:srgbClr val="F8F2D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6DC06B7-5C98-48D8-8DB1-30C6B8585898}"/>
              </a:ext>
            </a:extLst>
          </p:cNvPr>
          <p:cNvSpPr/>
          <p:nvPr/>
        </p:nvSpPr>
        <p:spPr>
          <a:xfrm>
            <a:off x="182880" y="6437375"/>
            <a:ext cx="4846320" cy="3108960"/>
          </a:xfrm>
          <a:custGeom>
            <a:avLst/>
            <a:gdLst>
              <a:gd name="connsiteX0" fmla="*/ 0 w 4061109"/>
              <a:gd name="connsiteY0" fmla="*/ 0 h 3108960"/>
              <a:gd name="connsiteX1" fmla="*/ 4061109 w 4061109"/>
              <a:gd name="connsiteY1" fmla="*/ 0 h 3108960"/>
              <a:gd name="connsiteX2" fmla="*/ 1464644 w 4061109"/>
              <a:gd name="connsiteY2" fmla="*/ 3108960 h 3108960"/>
              <a:gd name="connsiteX3" fmla="*/ 0 w 4061109"/>
              <a:gd name="connsiteY3" fmla="*/ 31089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1109" h="3108960">
                <a:moveTo>
                  <a:pt x="0" y="0"/>
                </a:moveTo>
                <a:lnTo>
                  <a:pt x="4061109" y="0"/>
                </a:lnTo>
                <a:lnTo>
                  <a:pt x="1464644" y="3108960"/>
                </a:lnTo>
                <a:lnTo>
                  <a:pt x="0" y="3108960"/>
                </a:lnTo>
                <a:close/>
              </a:path>
            </a:pathLst>
          </a:custGeom>
          <a:solidFill>
            <a:srgbClr val="CD463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2C9ED9B-1975-474C-B43F-711762B98534}"/>
              </a:ext>
            </a:extLst>
          </p:cNvPr>
          <p:cNvSpPr/>
          <p:nvPr/>
        </p:nvSpPr>
        <p:spPr>
          <a:xfrm rot="10800000">
            <a:off x="1798320" y="3328415"/>
            <a:ext cx="4846320" cy="3108960"/>
          </a:xfrm>
          <a:custGeom>
            <a:avLst/>
            <a:gdLst>
              <a:gd name="connsiteX0" fmla="*/ 0 w 4061109"/>
              <a:gd name="connsiteY0" fmla="*/ 0 h 3108960"/>
              <a:gd name="connsiteX1" fmla="*/ 4061109 w 4061109"/>
              <a:gd name="connsiteY1" fmla="*/ 0 h 3108960"/>
              <a:gd name="connsiteX2" fmla="*/ 1464644 w 4061109"/>
              <a:gd name="connsiteY2" fmla="*/ 3108960 h 3108960"/>
              <a:gd name="connsiteX3" fmla="*/ 0 w 4061109"/>
              <a:gd name="connsiteY3" fmla="*/ 31089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1109" h="3108960">
                <a:moveTo>
                  <a:pt x="0" y="0"/>
                </a:moveTo>
                <a:lnTo>
                  <a:pt x="4061109" y="0"/>
                </a:lnTo>
                <a:lnTo>
                  <a:pt x="1464644" y="3108960"/>
                </a:lnTo>
                <a:lnTo>
                  <a:pt x="0" y="3108960"/>
                </a:lnTo>
                <a:close/>
              </a:path>
            </a:pathLst>
          </a:custGeom>
          <a:solidFill>
            <a:srgbClr val="F8F2D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47DDCB2-3769-44DB-8A16-F5C6BBC19F33}"/>
              </a:ext>
            </a:extLst>
          </p:cNvPr>
          <p:cNvSpPr/>
          <p:nvPr/>
        </p:nvSpPr>
        <p:spPr>
          <a:xfrm>
            <a:off x="182880" y="3328415"/>
            <a:ext cx="4846320" cy="3108960"/>
          </a:xfrm>
          <a:custGeom>
            <a:avLst/>
            <a:gdLst>
              <a:gd name="connsiteX0" fmla="*/ 0 w 4061109"/>
              <a:gd name="connsiteY0" fmla="*/ 0 h 3108960"/>
              <a:gd name="connsiteX1" fmla="*/ 4061109 w 4061109"/>
              <a:gd name="connsiteY1" fmla="*/ 0 h 3108960"/>
              <a:gd name="connsiteX2" fmla="*/ 1464644 w 4061109"/>
              <a:gd name="connsiteY2" fmla="*/ 3108960 h 3108960"/>
              <a:gd name="connsiteX3" fmla="*/ 0 w 4061109"/>
              <a:gd name="connsiteY3" fmla="*/ 31089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1109" h="3108960">
                <a:moveTo>
                  <a:pt x="0" y="0"/>
                </a:moveTo>
                <a:lnTo>
                  <a:pt x="4061109" y="0"/>
                </a:lnTo>
                <a:lnTo>
                  <a:pt x="1464644" y="3108960"/>
                </a:lnTo>
                <a:lnTo>
                  <a:pt x="0" y="3108960"/>
                </a:lnTo>
                <a:close/>
              </a:path>
            </a:pathLst>
          </a:custGeom>
          <a:solidFill>
            <a:srgbClr val="CD463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5F6CEB2-0567-46AC-9B08-C3E59ACCF4A7}"/>
              </a:ext>
            </a:extLst>
          </p:cNvPr>
          <p:cNvSpPr/>
          <p:nvPr/>
        </p:nvSpPr>
        <p:spPr>
          <a:xfrm rot="10800000">
            <a:off x="1798320" y="219456"/>
            <a:ext cx="4846320" cy="3108960"/>
          </a:xfrm>
          <a:custGeom>
            <a:avLst/>
            <a:gdLst>
              <a:gd name="connsiteX0" fmla="*/ 0 w 4061109"/>
              <a:gd name="connsiteY0" fmla="*/ 0 h 3108960"/>
              <a:gd name="connsiteX1" fmla="*/ 4061109 w 4061109"/>
              <a:gd name="connsiteY1" fmla="*/ 0 h 3108960"/>
              <a:gd name="connsiteX2" fmla="*/ 1464644 w 4061109"/>
              <a:gd name="connsiteY2" fmla="*/ 3108960 h 3108960"/>
              <a:gd name="connsiteX3" fmla="*/ 0 w 4061109"/>
              <a:gd name="connsiteY3" fmla="*/ 31089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1109" h="3108960">
                <a:moveTo>
                  <a:pt x="0" y="0"/>
                </a:moveTo>
                <a:lnTo>
                  <a:pt x="4061109" y="0"/>
                </a:lnTo>
                <a:lnTo>
                  <a:pt x="1464644" y="3108960"/>
                </a:lnTo>
                <a:lnTo>
                  <a:pt x="0" y="3108960"/>
                </a:lnTo>
                <a:close/>
              </a:path>
            </a:pathLst>
          </a:custGeom>
          <a:solidFill>
            <a:srgbClr val="F8F2D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55CE50D-9CDA-48E8-94F8-33B4517F6BC1}"/>
              </a:ext>
            </a:extLst>
          </p:cNvPr>
          <p:cNvSpPr/>
          <p:nvPr/>
        </p:nvSpPr>
        <p:spPr>
          <a:xfrm>
            <a:off x="182880" y="219456"/>
            <a:ext cx="4846320" cy="3108960"/>
          </a:xfrm>
          <a:custGeom>
            <a:avLst/>
            <a:gdLst>
              <a:gd name="connsiteX0" fmla="*/ 0 w 4061109"/>
              <a:gd name="connsiteY0" fmla="*/ 0 h 3108960"/>
              <a:gd name="connsiteX1" fmla="*/ 4061109 w 4061109"/>
              <a:gd name="connsiteY1" fmla="*/ 0 h 3108960"/>
              <a:gd name="connsiteX2" fmla="*/ 1464644 w 4061109"/>
              <a:gd name="connsiteY2" fmla="*/ 3108960 h 3108960"/>
              <a:gd name="connsiteX3" fmla="*/ 0 w 4061109"/>
              <a:gd name="connsiteY3" fmla="*/ 31089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1109" h="3108960">
                <a:moveTo>
                  <a:pt x="0" y="0"/>
                </a:moveTo>
                <a:lnTo>
                  <a:pt x="4061109" y="0"/>
                </a:lnTo>
                <a:lnTo>
                  <a:pt x="1464644" y="3108960"/>
                </a:lnTo>
                <a:lnTo>
                  <a:pt x="0" y="3108960"/>
                </a:lnTo>
                <a:close/>
              </a:path>
            </a:pathLst>
          </a:custGeom>
          <a:solidFill>
            <a:srgbClr val="CD463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3925F5-54FA-41C8-941E-E612FDEC60C3}"/>
              </a:ext>
            </a:extLst>
          </p:cNvPr>
          <p:cNvSpPr txBox="1"/>
          <p:nvPr/>
        </p:nvSpPr>
        <p:spPr>
          <a:xfrm>
            <a:off x="353568" y="499872"/>
            <a:ext cx="2272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DEA47E"/>
                </a:solidFill>
                <a:latin typeface="Caviar Dreams" panose="020B0402020204020504" pitchFamily="34" charset="0"/>
              </a:rPr>
              <a:t>Hockey Player</a:t>
            </a:r>
            <a:endParaRPr lang="ko-KR" altLang="en-US" sz="2400" b="1" dirty="0">
              <a:solidFill>
                <a:srgbClr val="DEA47E"/>
              </a:solidFill>
              <a:latin typeface="Caviar Dreams" panose="020B04020202040205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9E125C-A1D9-4B9F-A320-7ECC65985AA8}"/>
              </a:ext>
            </a:extLst>
          </p:cNvPr>
          <p:cNvSpPr txBox="1"/>
          <p:nvPr/>
        </p:nvSpPr>
        <p:spPr>
          <a:xfrm>
            <a:off x="353568" y="3608832"/>
            <a:ext cx="2197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DEA47E"/>
                </a:solidFill>
                <a:latin typeface="Caviar Dreams" panose="020B0402020204020504" pitchFamily="34" charset="0"/>
              </a:rPr>
              <a:t>Prime Minister</a:t>
            </a:r>
            <a:endParaRPr lang="ko-KR" altLang="en-US" sz="2400" b="1" dirty="0">
              <a:solidFill>
                <a:srgbClr val="DEA47E"/>
              </a:solidFill>
              <a:latin typeface="Caviar Dreams" panose="020B04020202040205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975031-7B97-49A4-98D3-B80306D7B47F}"/>
              </a:ext>
            </a:extLst>
          </p:cNvPr>
          <p:cNvSpPr txBox="1"/>
          <p:nvPr/>
        </p:nvSpPr>
        <p:spPr>
          <a:xfrm>
            <a:off x="353568" y="6717790"/>
            <a:ext cx="3432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DEA47E"/>
                </a:solidFill>
                <a:latin typeface="Caviar Dreams" panose="020B0402020204020504" pitchFamily="34" charset="0"/>
              </a:rPr>
              <a:t>Hockey Commentator </a:t>
            </a:r>
            <a:endParaRPr lang="ko-KR" altLang="en-US" sz="2400" b="1" dirty="0">
              <a:solidFill>
                <a:srgbClr val="DEA47E"/>
              </a:solidFill>
              <a:latin typeface="Caviar Dreams" panose="020B0402020204020504" pitchFamily="34" charset="0"/>
            </a:endParaRPr>
          </a:p>
        </p:txBody>
      </p:sp>
      <p:pic>
        <p:nvPicPr>
          <p:cNvPr id="1026" name="Picture 2" descr="Wayne Gretzky named partner, vice chairman of Oilers Entertainment Group">
            <a:extLst>
              <a:ext uri="{FF2B5EF4-FFF2-40B4-BE49-F238E27FC236}">
                <a16:creationId xmlns:a16="http://schemas.microsoft.com/office/drawing/2014/main" id="{B913B6B9-9320-4229-BDFA-A6A4B09F5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1" b="99842" l="10000" r="90000">
                        <a14:foregroundMark x1="23474" y1="11844" x2="24895" y2="2250"/>
                        <a14:foregroundMark x1="47263" y1="86932" x2="48368" y2="99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43" b="21321"/>
          <a:stretch/>
        </p:blipFill>
        <p:spPr bwMode="auto">
          <a:xfrm>
            <a:off x="1451980" y="219454"/>
            <a:ext cx="3210721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nald B. Smith: Sir John A. Macdonald&amp;#39;s complicated relationship with  Indigenous people | National Post">
            <a:extLst>
              <a:ext uri="{FF2B5EF4-FFF2-40B4-BE49-F238E27FC236}">
                <a16:creationId xmlns:a16="http://schemas.microsoft.com/office/drawing/2014/main" id="{3B9E89E8-D4FC-406D-841B-010FAB6E4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33" b="99000" l="10000" r="90000">
                        <a14:foregroundMark x1="62000" y1="65333" x2="66500" y2="94667"/>
                        <a14:foregroundMark x1="66500" y1="94667" x2="66500" y2="94667"/>
                        <a14:foregroundMark x1="58500" y1="95000" x2="64000" y2="99333"/>
                        <a14:foregroundMark x1="69000" y1="99333" x2="68750" y2="62333"/>
                        <a14:foregroundMark x1="68750" y1="62333" x2="60000" y2="43333"/>
                        <a14:foregroundMark x1="60000" y1="43333" x2="57500" y2="41667"/>
                        <a14:foregroundMark x1="31000" y1="62000" x2="40250" y2="47333"/>
                        <a14:foregroundMark x1="40250" y1="47333" x2="41000" y2="47333"/>
                        <a14:foregroundMark x1="58500" y1="17000" x2="58500" y2="17000"/>
                        <a14:foregroundMark x1="73750" y1="79333" x2="73000" y2="61333"/>
                        <a14:foregroundMark x1="73000" y1="61333" x2="66500" y2="47000"/>
                        <a14:foregroundMark x1="66500" y1="47000" x2="61750" y2="44667"/>
                        <a14:foregroundMark x1="70750" y1="51000" x2="60500" y2="43333"/>
                        <a14:foregroundMark x1="70750" y1="49667" x2="61500" y2="44667"/>
                        <a14:foregroundMark x1="68500" y1="48000" x2="68750" y2="48000"/>
                        <a14:foregroundMark x1="67250" y1="46667" x2="66500" y2="46667"/>
                        <a14:foregroundMark x1="64750" y1="45333" x2="64750" y2="45333"/>
                        <a14:foregroundMark x1="62750" y1="44000" x2="62750" y2="44000"/>
                        <a14:foregroundMark x1="57750" y1="40333" x2="56750" y2="40000"/>
                        <a14:foregroundMark x1="33000" y1="50333" x2="29500" y2="67333"/>
                        <a14:foregroundMark x1="30750" y1="54000" x2="30750" y2="54000"/>
                        <a14:foregroundMark x1="32000" y1="50333" x2="32000" y2="50333"/>
                        <a14:foregroundMark x1="30250" y1="57000" x2="30250" y2="57000"/>
                        <a14:foregroundMark x1="59500" y1="19667" x2="58750" y2="24667"/>
                        <a14:foregroundMark x1="59500" y1="15333" x2="51000" y2="10000"/>
                        <a14:foregroundMark x1="48000" y1="10333" x2="42250" y2="16000"/>
                        <a14:foregroundMark x1="41750" y1="15667" x2="41000" y2="17333"/>
                        <a14:foregroundMark x1="44250" y1="12000" x2="44250" y2="11333"/>
                        <a14:foregroundMark x1="44500" y1="10667" x2="44500" y2="10667"/>
                        <a14:foregroundMark x1="45000" y1="10000" x2="44000" y2="10667"/>
                        <a14:foregroundMark x1="43000" y1="12667" x2="43000" y2="12667"/>
                        <a14:foregroundMark x1="47500" y1="9333" x2="49500" y2="8667"/>
                        <a14:foregroundMark x1="51250" y1="8667" x2="54750" y2="9333"/>
                        <a14:foregroundMark x1="54750" y1="10333" x2="57250" y2="12000"/>
                        <a14:foregroundMark x1="55000" y1="10000" x2="52000" y2="9000"/>
                        <a14:foregroundMark x1="50750" y1="9000" x2="50000" y2="9000"/>
                        <a14:foregroundMark x1="52250" y1="8667" x2="49750" y2="8333"/>
                        <a14:foregroundMark x1="57500" y1="11333" x2="58000" y2="12333"/>
                        <a14:foregroundMark x1="72250" y1="95000" x2="73250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78" y="3234955"/>
            <a:ext cx="4269893" cy="320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innipeggers weigh in on Don Cherry&amp;#39;s dismissal | CBC News">
            <a:extLst>
              <a:ext uri="{FF2B5EF4-FFF2-40B4-BE49-F238E27FC236}">
                <a16:creationId xmlns:a16="http://schemas.microsoft.com/office/drawing/2014/main" id="{D3F633FB-9176-4DD6-A28D-7229C65F3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3" b="99317" l="10000" r="93462">
                        <a14:foregroundMark x1="49103" y1="6606" x2="43590" y2="5923"/>
                        <a14:foregroundMark x1="67949" y1="94533" x2="69744" y2="99544"/>
                        <a14:foregroundMark x1="90256" y1="94761" x2="86410" y2="96811"/>
                        <a14:foregroundMark x1="88333" y1="81549" x2="88333" y2="81549"/>
                        <a14:foregroundMark x1="93462" y1="92255" x2="93462" y2="92255"/>
                        <a14:foregroundMark x1="82692" y1="97039" x2="79872" y2="97267"/>
                        <a14:foregroundMark x1="20385" y1="95672" x2="21026" y2="85877"/>
                        <a14:foregroundMark x1="21538" y1="69932" x2="23846" y2="55353"/>
                        <a14:foregroundMark x1="23846" y1="55353" x2="26154" y2="52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" y="6874044"/>
            <a:ext cx="4748784" cy="267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CB7AB12-76F6-4D1A-ABF1-EDB3B8345E55}"/>
              </a:ext>
            </a:extLst>
          </p:cNvPr>
          <p:cNvSpPr/>
          <p:nvPr/>
        </p:nvSpPr>
        <p:spPr>
          <a:xfrm>
            <a:off x="182880" y="219456"/>
            <a:ext cx="6461760" cy="310896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E9A153-56D4-48E3-BB7B-65501781D582}"/>
              </a:ext>
            </a:extLst>
          </p:cNvPr>
          <p:cNvSpPr/>
          <p:nvPr/>
        </p:nvSpPr>
        <p:spPr>
          <a:xfrm>
            <a:off x="182880" y="3328416"/>
            <a:ext cx="6461760" cy="310896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0BBC28-C709-44D8-9723-1A6EEB8DA1EA}"/>
              </a:ext>
            </a:extLst>
          </p:cNvPr>
          <p:cNvSpPr/>
          <p:nvPr/>
        </p:nvSpPr>
        <p:spPr>
          <a:xfrm>
            <a:off x="182880" y="6437376"/>
            <a:ext cx="6461760" cy="310896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E14703-B16B-42DD-A172-F4FF8D5F1C17}"/>
              </a:ext>
            </a:extLst>
          </p:cNvPr>
          <p:cNvSpPr txBox="1"/>
          <p:nvPr/>
        </p:nvSpPr>
        <p:spPr>
          <a:xfrm>
            <a:off x="4553062" y="1389094"/>
            <a:ext cx="170591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b="1" dirty="0">
                <a:solidFill>
                  <a:srgbClr val="81ADC8"/>
                </a:solidFill>
                <a:latin typeface="Bebas Neue" panose="00000500000000000000" pitchFamily="2" charset="0"/>
              </a:rPr>
              <a:t>Wayne </a:t>
            </a:r>
          </a:p>
          <a:p>
            <a:r>
              <a:rPr lang="en-US" altLang="ko-KR" sz="4400" b="1" dirty="0">
                <a:solidFill>
                  <a:srgbClr val="81ADC8"/>
                </a:solidFill>
                <a:latin typeface="Bebas Neue" panose="00000500000000000000" pitchFamily="2" charset="0"/>
              </a:rPr>
              <a:t>Gretzky</a:t>
            </a:r>
            <a:endParaRPr lang="ko-KR" altLang="en-US" sz="4400" b="1" dirty="0">
              <a:solidFill>
                <a:srgbClr val="81ADC8"/>
              </a:solidFill>
              <a:latin typeface="Bebas Neue" panose="000005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C00BF8-3E24-4AF2-926D-30F91231EEB6}"/>
              </a:ext>
            </a:extLst>
          </p:cNvPr>
          <p:cNvSpPr txBox="1"/>
          <p:nvPr/>
        </p:nvSpPr>
        <p:spPr>
          <a:xfrm>
            <a:off x="4307524" y="4576755"/>
            <a:ext cx="22813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b="1" dirty="0">
                <a:solidFill>
                  <a:srgbClr val="81ADC8"/>
                </a:solidFill>
                <a:latin typeface="Bebas Neue" panose="00000500000000000000" pitchFamily="2" charset="0"/>
              </a:rPr>
              <a:t>John a.</a:t>
            </a:r>
          </a:p>
          <a:p>
            <a:r>
              <a:rPr lang="en-US" altLang="ko-KR" sz="4400" b="1" dirty="0">
                <a:solidFill>
                  <a:srgbClr val="81ADC8"/>
                </a:solidFill>
                <a:latin typeface="Bebas Neue" panose="00000500000000000000" pitchFamily="2" charset="0"/>
              </a:rPr>
              <a:t>MacDonald</a:t>
            </a:r>
            <a:endParaRPr lang="ko-KR" altLang="en-US" sz="4400" b="1" dirty="0">
              <a:solidFill>
                <a:srgbClr val="81ADC8"/>
              </a:solidFill>
              <a:latin typeface="Bebas Neue" panose="000005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02587D-A1CE-4E7C-9FFE-A99705C8BCAF}"/>
              </a:ext>
            </a:extLst>
          </p:cNvPr>
          <p:cNvSpPr txBox="1"/>
          <p:nvPr/>
        </p:nvSpPr>
        <p:spPr>
          <a:xfrm>
            <a:off x="4162100" y="8102262"/>
            <a:ext cx="23118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b="1" dirty="0">
                <a:solidFill>
                  <a:srgbClr val="81ADC8"/>
                </a:solidFill>
                <a:latin typeface="Bebas Neue" panose="00000500000000000000" pitchFamily="2" charset="0"/>
              </a:rPr>
              <a:t>Don Cherry</a:t>
            </a:r>
            <a:endParaRPr lang="ko-KR" altLang="en-US" sz="4400" b="1" dirty="0">
              <a:solidFill>
                <a:srgbClr val="81ADC8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472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58EDC3B-FCDE-4435-A3AF-C3E7EFB42C5E}"/>
              </a:ext>
            </a:extLst>
          </p:cNvPr>
          <p:cNvSpPr/>
          <p:nvPr/>
        </p:nvSpPr>
        <p:spPr>
          <a:xfrm rot="10800000">
            <a:off x="1798320" y="6437375"/>
            <a:ext cx="4846320" cy="3108960"/>
          </a:xfrm>
          <a:custGeom>
            <a:avLst/>
            <a:gdLst>
              <a:gd name="connsiteX0" fmla="*/ 0 w 4061109"/>
              <a:gd name="connsiteY0" fmla="*/ 0 h 3108960"/>
              <a:gd name="connsiteX1" fmla="*/ 4061109 w 4061109"/>
              <a:gd name="connsiteY1" fmla="*/ 0 h 3108960"/>
              <a:gd name="connsiteX2" fmla="*/ 1464644 w 4061109"/>
              <a:gd name="connsiteY2" fmla="*/ 3108960 h 3108960"/>
              <a:gd name="connsiteX3" fmla="*/ 0 w 4061109"/>
              <a:gd name="connsiteY3" fmla="*/ 31089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1109" h="3108960">
                <a:moveTo>
                  <a:pt x="0" y="0"/>
                </a:moveTo>
                <a:lnTo>
                  <a:pt x="4061109" y="0"/>
                </a:lnTo>
                <a:lnTo>
                  <a:pt x="1464644" y="3108960"/>
                </a:lnTo>
                <a:lnTo>
                  <a:pt x="0" y="3108960"/>
                </a:lnTo>
                <a:close/>
              </a:path>
            </a:pathLst>
          </a:custGeom>
          <a:solidFill>
            <a:srgbClr val="F8F2D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6DC06B7-5C98-48D8-8DB1-30C6B8585898}"/>
              </a:ext>
            </a:extLst>
          </p:cNvPr>
          <p:cNvSpPr/>
          <p:nvPr/>
        </p:nvSpPr>
        <p:spPr>
          <a:xfrm>
            <a:off x="182880" y="6437375"/>
            <a:ext cx="4846320" cy="3108960"/>
          </a:xfrm>
          <a:custGeom>
            <a:avLst/>
            <a:gdLst>
              <a:gd name="connsiteX0" fmla="*/ 0 w 4061109"/>
              <a:gd name="connsiteY0" fmla="*/ 0 h 3108960"/>
              <a:gd name="connsiteX1" fmla="*/ 4061109 w 4061109"/>
              <a:gd name="connsiteY1" fmla="*/ 0 h 3108960"/>
              <a:gd name="connsiteX2" fmla="*/ 1464644 w 4061109"/>
              <a:gd name="connsiteY2" fmla="*/ 3108960 h 3108960"/>
              <a:gd name="connsiteX3" fmla="*/ 0 w 4061109"/>
              <a:gd name="connsiteY3" fmla="*/ 31089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1109" h="3108960">
                <a:moveTo>
                  <a:pt x="0" y="0"/>
                </a:moveTo>
                <a:lnTo>
                  <a:pt x="4061109" y="0"/>
                </a:lnTo>
                <a:lnTo>
                  <a:pt x="1464644" y="3108960"/>
                </a:lnTo>
                <a:lnTo>
                  <a:pt x="0" y="3108960"/>
                </a:lnTo>
                <a:close/>
              </a:path>
            </a:pathLst>
          </a:custGeom>
          <a:solidFill>
            <a:srgbClr val="CD463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2C9ED9B-1975-474C-B43F-711762B98534}"/>
              </a:ext>
            </a:extLst>
          </p:cNvPr>
          <p:cNvSpPr/>
          <p:nvPr/>
        </p:nvSpPr>
        <p:spPr>
          <a:xfrm rot="10800000">
            <a:off x="1798320" y="3328415"/>
            <a:ext cx="4846320" cy="3108960"/>
          </a:xfrm>
          <a:custGeom>
            <a:avLst/>
            <a:gdLst>
              <a:gd name="connsiteX0" fmla="*/ 0 w 4061109"/>
              <a:gd name="connsiteY0" fmla="*/ 0 h 3108960"/>
              <a:gd name="connsiteX1" fmla="*/ 4061109 w 4061109"/>
              <a:gd name="connsiteY1" fmla="*/ 0 h 3108960"/>
              <a:gd name="connsiteX2" fmla="*/ 1464644 w 4061109"/>
              <a:gd name="connsiteY2" fmla="*/ 3108960 h 3108960"/>
              <a:gd name="connsiteX3" fmla="*/ 0 w 4061109"/>
              <a:gd name="connsiteY3" fmla="*/ 31089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1109" h="3108960">
                <a:moveTo>
                  <a:pt x="0" y="0"/>
                </a:moveTo>
                <a:lnTo>
                  <a:pt x="4061109" y="0"/>
                </a:lnTo>
                <a:lnTo>
                  <a:pt x="1464644" y="3108960"/>
                </a:lnTo>
                <a:lnTo>
                  <a:pt x="0" y="3108960"/>
                </a:lnTo>
                <a:close/>
              </a:path>
            </a:pathLst>
          </a:custGeom>
          <a:solidFill>
            <a:srgbClr val="F8F2D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47DDCB2-3769-44DB-8A16-F5C6BBC19F33}"/>
              </a:ext>
            </a:extLst>
          </p:cNvPr>
          <p:cNvSpPr/>
          <p:nvPr/>
        </p:nvSpPr>
        <p:spPr>
          <a:xfrm>
            <a:off x="182880" y="3328415"/>
            <a:ext cx="4846320" cy="3108960"/>
          </a:xfrm>
          <a:custGeom>
            <a:avLst/>
            <a:gdLst>
              <a:gd name="connsiteX0" fmla="*/ 0 w 4061109"/>
              <a:gd name="connsiteY0" fmla="*/ 0 h 3108960"/>
              <a:gd name="connsiteX1" fmla="*/ 4061109 w 4061109"/>
              <a:gd name="connsiteY1" fmla="*/ 0 h 3108960"/>
              <a:gd name="connsiteX2" fmla="*/ 1464644 w 4061109"/>
              <a:gd name="connsiteY2" fmla="*/ 3108960 h 3108960"/>
              <a:gd name="connsiteX3" fmla="*/ 0 w 4061109"/>
              <a:gd name="connsiteY3" fmla="*/ 31089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1109" h="3108960">
                <a:moveTo>
                  <a:pt x="0" y="0"/>
                </a:moveTo>
                <a:lnTo>
                  <a:pt x="4061109" y="0"/>
                </a:lnTo>
                <a:lnTo>
                  <a:pt x="1464644" y="3108960"/>
                </a:lnTo>
                <a:lnTo>
                  <a:pt x="0" y="3108960"/>
                </a:lnTo>
                <a:close/>
              </a:path>
            </a:pathLst>
          </a:custGeom>
          <a:solidFill>
            <a:srgbClr val="CD463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5F6CEB2-0567-46AC-9B08-C3E59ACCF4A7}"/>
              </a:ext>
            </a:extLst>
          </p:cNvPr>
          <p:cNvSpPr/>
          <p:nvPr/>
        </p:nvSpPr>
        <p:spPr>
          <a:xfrm rot="10800000">
            <a:off x="1798320" y="219456"/>
            <a:ext cx="4846320" cy="3108960"/>
          </a:xfrm>
          <a:custGeom>
            <a:avLst/>
            <a:gdLst>
              <a:gd name="connsiteX0" fmla="*/ 0 w 4061109"/>
              <a:gd name="connsiteY0" fmla="*/ 0 h 3108960"/>
              <a:gd name="connsiteX1" fmla="*/ 4061109 w 4061109"/>
              <a:gd name="connsiteY1" fmla="*/ 0 h 3108960"/>
              <a:gd name="connsiteX2" fmla="*/ 1464644 w 4061109"/>
              <a:gd name="connsiteY2" fmla="*/ 3108960 h 3108960"/>
              <a:gd name="connsiteX3" fmla="*/ 0 w 4061109"/>
              <a:gd name="connsiteY3" fmla="*/ 31089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1109" h="3108960">
                <a:moveTo>
                  <a:pt x="0" y="0"/>
                </a:moveTo>
                <a:lnTo>
                  <a:pt x="4061109" y="0"/>
                </a:lnTo>
                <a:lnTo>
                  <a:pt x="1464644" y="3108960"/>
                </a:lnTo>
                <a:lnTo>
                  <a:pt x="0" y="3108960"/>
                </a:lnTo>
                <a:close/>
              </a:path>
            </a:pathLst>
          </a:custGeom>
          <a:solidFill>
            <a:srgbClr val="F8F2D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55CE50D-9CDA-48E8-94F8-33B4517F6BC1}"/>
              </a:ext>
            </a:extLst>
          </p:cNvPr>
          <p:cNvSpPr/>
          <p:nvPr/>
        </p:nvSpPr>
        <p:spPr>
          <a:xfrm>
            <a:off x="182880" y="219456"/>
            <a:ext cx="4846320" cy="3108960"/>
          </a:xfrm>
          <a:custGeom>
            <a:avLst/>
            <a:gdLst>
              <a:gd name="connsiteX0" fmla="*/ 0 w 4061109"/>
              <a:gd name="connsiteY0" fmla="*/ 0 h 3108960"/>
              <a:gd name="connsiteX1" fmla="*/ 4061109 w 4061109"/>
              <a:gd name="connsiteY1" fmla="*/ 0 h 3108960"/>
              <a:gd name="connsiteX2" fmla="*/ 1464644 w 4061109"/>
              <a:gd name="connsiteY2" fmla="*/ 3108960 h 3108960"/>
              <a:gd name="connsiteX3" fmla="*/ 0 w 4061109"/>
              <a:gd name="connsiteY3" fmla="*/ 31089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1109" h="3108960">
                <a:moveTo>
                  <a:pt x="0" y="0"/>
                </a:moveTo>
                <a:lnTo>
                  <a:pt x="4061109" y="0"/>
                </a:lnTo>
                <a:lnTo>
                  <a:pt x="1464644" y="3108960"/>
                </a:lnTo>
                <a:lnTo>
                  <a:pt x="0" y="3108960"/>
                </a:lnTo>
                <a:close/>
              </a:path>
            </a:pathLst>
          </a:custGeom>
          <a:solidFill>
            <a:srgbClr val="CD463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3925F5-54FA-41C8-941E-E612FDEC60C3}"/>
              </a:ext>
            </a:extLst>
          </p:cNvPr>
          <p:cNvSpPr txBox="1"/>
          <p:nvPr/>
        </p:nvSpPr>
        <p:spPr>
          <a:xfrm>
            <a:off x="353568" y="499872"/>
            <a:ext cx="2197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DEA47E"/>
                </a:solidFill>
                <a:latin typeface="Caviar Dreams" panose="020B0402020204020504" pitchFamily="34" charset="0"/>
              </a:rPr>
              <a:t>Prime Minister</a:t>
            </a:r>
            <a:endParaRPr lang="ko-KR" altLang="en-US" sz="2400" b="1" dirty="0">
              <a:solidFill>
                <a:srgbClr val="DEA47E"/>
              </a:solidFill>
              <a:latin typeface="Caviar Dreams" panose="020B04020202040205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9E125C-A1D9-4B9F-A320-7ECC65985AA8}"/>
              </a:ext>
            </a:extLst>
          </p:cNvPr>
          <p:cNvSpPr txBox="1"/>
          <p:nvPr/>
        </p:nvSpPr>
        <p:spPr>
          <a:xfrm>
            <a:off x="353568" y="3608832"/>
            <a:ext cx="2665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DEA47E"/>
                </a:solidFill>
                <a:latin typeface="Caviar Dreams" panose="020B0402020204020504" pitchFamily="34" charset="0"/>
              </a:rPr>
              <a:t>Environmentalist </a:t>
            </a:r>
            <a:endParaRPr lang="ko-KR" altLang="en-US" sz="2400" b="1" dirty="0">
              <a:solidFill>
                <a:srgbClr val="DEA47E"/>
              </a:solidFill>
              <a:latin typeface="Caviar Dreams" panose="020B04020202040205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975031-7B97-49A4-98D3-B80306D7B47F}"/>
              </a:ext>
            </a:extLst>
          </p:cNvPr>
          <p:cNvSpPr txBox="1"/>
          <p:nvPr/>
        </p:nvSpPr>
        <p:spPr>
          <a:xfrm>
            <a:off x="353568" y="6717790"/>
            <a:ext cx="1531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DEA47E"/>
                </a:solidFill>
                <a:latin typeface="Caviar Dreams" panose="020B0402020204020504" pitchFamily="34" charset="0"/>
              </a:rPr>
              <a:t>Scientist </a:t>
            </a:r>
            <a:endParaRPr lang="ko-KR" altLang="en-US" sz="2400" b="1" dirty="0">
              <a:solidFill>
                <a:srgbClr val="DEA47E"/>
              </a:solidFill>
              <a:latin typeface="Caviar Dreams" panose="020B0402020204020504" pitchFamily="34" charset="0"/>
            </a:endParaRPr>
          </a:p>
        </p:txBody>
      </p:sp>
      <p:pic>
        <p:nvPicPr>
          <p:cNvPr id="2050" name="Picture 2" descr="The Lester B. Pearson International Student Scholarships | Future Students.  University of Toronto | University of Toronto">
            <a:extLst>
              <a:ext uri="{FF2B5EF4-FFF2-40B4-BE49-F238E27FC236}">
                <a16:creationId xmlns:a16="http://schemas.microsoft.com/office/drawing/2014/main" id="{FA7433BC-2AC9-4F2A-9AE1-0736026F1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09" b="99119" l="363" r="89837">
                        <a14:foregroundMark x1="59165" y1="57048" x2="25045" y2="99559"/>
                        <a14:foregroundMark x1="16697" y1="70705" x2="544" y2="98678"/>
                        <a14:foregroundMark x1="39020" y1="7048" x2="29583" y2="7709"/>
                        <a14:foregroundMark x1="29583" y1="7709" x2="27586" y2="8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171" y="208261"/>
            <a:ext cx="3782267" cy="311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avid Suzuki | The Edge, A Leader&amp;#39;s Magazine">
            <a:extLst>
              <a:ext uri="{FF2B5EF4-FFF2-40B4-BE49-F238E27FC236}">
                <a16:creationId xmlns:a16="http://schemas.microsoft.com/office/drawing/2014/main" id="{00E3989F-82D4-438D-AD6A-9C533DD49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0" b="99750" l="10000" r="90000">
                        <a14:foregroundMark x1="51917" y1="6250" x2="44417" y2="6750"/>
                        <a14:foregroundMark x1="41417" y1="12875" x2="40917" y2="20875"/>
                        <a14:foregroundMark x1="39667" y1="21875" x2="40750" y2="13625"/>
                        <a14:foregroundMark x1="57250" y1="77125" x2="58667" y2="99750"/>
                        <a14:foregroundMark x1="58667" y1="99750" x2="58667" y2="99750"/>
                        <a14:foregroundMark x1="41417" y1="27250" x2="42333" y2="32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23" r="20664" b="13941"/>
          <a:stretch/>
        </p:blipFill>
        <p:spPr bwMode="auto">
          <a:xfrm>
            <a:off x="1617962" y="3263484"/>
            <a:ext cx="2938273" cy="317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ovember is Diabetes Awareness Month - Winnipeg Free Press">
            <a:extLst>
              <a:ext uri="{FF2B5EF4-FFF2-40B4-BE49-F238E27FC236}">
                <a16:creationId xmlns:a16="http://schemas.microsoft.com/office/drawing/2014/main" id="{64323644-ACF3-4173-BAF3-84BA86D27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50" b="99417" l="9963" r="97385">
                        <a14:foregroundMark x1="53798" y1="10833" x2="67372" y2="14833"/>
                        <a14:foregroundMark x1="67372" y1="14833" x2="69988" y2="17833"/>
                        <a14:foregroundMark x1="64259" y1="78250" x2="97385" y2="86417"/>
                        <a14:foregroundMark x1="53300" y1="86000" x2="38356" y2="95917"/>
                        <a14:foregroundMark x1="34371" y1="97583" x2="29016" y2="99417"/>
                        <a14:foregroundMark x1="48443" y1="58083" x2="39352" y2="68250"/>
                        <a14:foregroundMark x1="39352" y1="68250" x2="38356" y2="72250"/>
                        <a14:foregroundMark x1="41843" y1="67333" x2="44458" y2="55750"/>
                        <a14:foregroundMark x1="44458" y1="55750" x2="45330" y2="55500"/>
                        <a14:foregroundMark x1="49440" y1="9250" x2="43836" y2="10250"/>
                        <a14:foregroundMark x1="45330" y1="9833" x2="43836" y2="10000"/>
                        <a14:foregroundMark x1="33250" y1="31917" x2="33998" y2="3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372" y="6214498"/>
            <a:ext cx="2229768" cy="333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20BBC28-C709-44D8-9723-1A6EEB8DA1EA}"/>
              </a:ext>
            </a:extLst>
          </p:cNvPr>
          <p:cNvSpPr/>
          <p:nvPr/>
        </p:nvSpPr>
        <p:spPr>
          <a:xfrm>
            <a:off x="182880" y="6437376"/>
            <a:ext cx="6461760" cy="310896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B7AB12-76F6-4D1A-ABF1-EDB3B8345E55}"/>
              </a:ext>
            </a:extLst>
          </p:cNvPr>
          <p:cNvSpPr/>
          <p:nvPr/>
        </p:nvSpPr>
        <p:spPr>
          <a:xfrm>
            <a:off x="182880" y="219456"/>
            <a:ext cx="6461760" cy="310896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E9A153-56D4-48E3-BB7B-65501781D582}"/>
              </a:ext>
            </a:extLst>
          </p:cNvPr>
          <p:cNvSpPr/>
          <p:nvPr/>
        </p:nvSpPr>
        <p:spPr>
          <a:xfrm>
            <a:off x="182880" y="3328416"/>
            <a:ext cx="6461760" cy="310896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C67B17-69B1-41A4-8148-CCF5A9BEA9A2}"/>
              </a:ext>
            </a:extLst>
          </p:cNvPr>
          <p:cNvSpPr txBox="1"/>
          <p:nvPr/>
        </p:nvSpPr>
        <p:spPr>
          <a:xfrm>
            <a:off x="4609808" y="1379816"/>
            <a:ext cx="19415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b="1" dirty="0">
                <a:solidFill>
                  <a:srgbClr val="81ADC8"/>
                </a:solidFill>
                <a:latin typeface="Bebas Neue" panose="00000500000000000000" pitchFamily="2" charset="0"/>
              </a:rPr>
              <a:t>Lester B. </a:t>
            </a:r>
          </a:p>
          <a:p>
            <a:r>
              <a:rPr lang="en-US" altLang="ko-KR" sz="4400" b="1" dirty="0">
                <a:solidFill>
                  <a:srgbClr val="81ADC8"/>
                </a:solidFill>
                <a:latin typeface="Bebas Neue" panose="00000500000000000000" pitchFamily="2" charset="0"/>
              </a:rPr>
              <a:t>Pearson</a:t>
            </a:r>
            <a:endParaRPr lang="ko-KR" altLang="en-US" sz="4400" b="1" dirty="0">
              <a:solidFill>
                <a:srgbClr val="81ADC8"/>
              </a:solidFill>
              <a:latin typeface="Bebas Neue" panose="000005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B24961-EC79-4631-8130-DF8CB3E85710}"/>
              </a:ext>
            </a:extLst>
          </p:cNvPr>
          <p:cNvSpPr txBox="1"/>
          <p:nvPr/>
        </p:nvSpPr>
        <p:spPr>
          <a:xfrm>
            <a:off x="4773300" y="4563128"/>
            <a:ext cx="139493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b="1" dirty="0">
                <a:solidFill>
                  <a:srgbClr val="81ADC8"/>
                </a:solidFill>
                <a:latin typeface="Bebas Neue" panose="00000500000000000000" pitchFamily="2" charset="0"/>
              </a:rPr>
              <a:t>David </a:t>
            </a:r>
          </a:p>
          <a:p>
            <a:r>
              <a:rPr lang="en-US" altLang="ko-KR" sz="4400" b="1" dirty="0">
                <a:solidFill>
                  <a:srgbClr val="81ADC8"/>
                </a:solidFill>
                <a:latin typeface="Bebas Neue" panose="00000500000000000000" pitchFamily="2" charset="0"/>
              </a:rPr>
              <a:t>Suzuki</a:t>
            </a:r>
            <a:endParaRPr lang="ko-KR" altLang="en-US" sz="4400" b="1" dirty="0">
              <a:solidFill>
                <a:srgbClr val="81ADC8"/>
              </a:solidFill>
              <a:latin typeface="Bebas Neue" panose="000005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F21541-E1C0-4A47-AA45-BBC67F96C191}"/>
              </a:ext>
            </a:extLst>
          </p:cNvPr>
          <p:cNvSpPr txBox="1"/>
          <p:nvPr/>
        </p:nvSpPr>
        <p:spPr>
          <a:xfrm>
            <a:off x="3861572" y="7991855"/>
            <a:ext cx="267573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b="1" dirty="0">
                <a:solidFill>
                  <a:srgbClr val="81ADC8"/>
                </a:solidFill>
                <a:latin typeface="Bebas Neue" panose="00000500000000000000" pitchFamily="2" charset="0"/>
              </a:rPr>
              <a:t>Sir Frederick</a:t>
            </a:r>
          </a:p>
          <a:p>
            <a:r>
              <a:rPr lang="en-US" altLang="ko-KR" sz="4400" b="1" dirty="0">
                <a:solidFill>
                  <a:srgbClr val="81ADC8"/>
                </a:solidFill>
                <a:latin typeface="Bebas Neue" panose="00000500000000000000" pitchFamily="2" charset="0"/>
              </a:rPr>
              <a:t>Banting </a:t>
            </a:r>
            <a:endParaRPr lang="ko-KR" altLang="en-US" sz="4400" b="1" dirty="0">
              <a:solidFill>
                <a:srgbClr val="81ADC8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645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58EDC3B-FCDE-4435-A3AF-C3E7EFB42C5E}"/>
              </a:ext>
            </a:extLst>
          </p:cNvPr>
          <p:cNvSpPr/>
          <p:nvPr/>
        </p:nvSpPr>
        <p:spPr>
          <a:xfrm rot="10800000">
            <a:off x="1784643" y="6437373"/>
            <a:ext cx="4846320" cy="3108960"/>
          </a:xfrm>
          <a:custGeom>
            <a:avLst/>
            <a:gdLst>
              <a:gd name="connsiteX0" fmla="*/ 0 w 4061109"/>
              <a:gd name="connsiteY0" fmla="*/ 0 h 3108960"/>
              <a:gd name="connsiteX1" fmla="*/ 4061109 w 4061109"/>
              <a:gd name="connsiteY1" fmla="*/ 0 h 3108960"/>
              <a:gd name="connsiteX2" fmla="*/ 1464644 w 4061109"/>
              <a:gd name="connsiteY2" fmla="*/ 3108960 h 3108960"/>
              <a:gd name="connsiteX3" fmla="*/ 0 w 4061109"/>
              <a:gd name="connsiteY3" fmla="*/ 31089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1109" h="3108960">
                <a:moveTo>
                  <a:pt x="0" y="0"/>
                </a:moveTo>
                <a:lnTo>
                  <a:pt x="4061109" y="0"/>
                </a:lnTo>
                <a:lnTo>
                  <a:pt x="1464644" y="3108960"/>
                </a:lnTo>
                <a:lnTo>
                  <a:pt x="0" y="3108960"/>
                </a:lnTo>
                <a:close/>
              </a:path>
            </a:pathLst>
          </a:custGeom>
          <a:solidFill>
            <a:srgbClr val="F8F2D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6DC06B7-5C98-48D8-8DB1-30C6B8585898}"/>
              </a:ext>
            </a:extLst>
          </p:cNvPr>
          <p:cNvSpPr/>
          <p:nvPr/>
        </p:nvSpPr>
        <p:spPr>
          <a:xfrm>
            <a:off x="182880" y="6437375"/>
            <a:ext cx="4846320" cy="3108960"/>
          </a:xfrm>
          <a:custGeom>
            <a:avLst/>
            <a:gdLst>
              <a:gd name="connsiteX0" fmla="*/ 0 w 4061109"/>
              <a:gd name="connsiteY0" fmla="*/ 0 h 3108960"/>
              <a:gd name="connsiteX1" fmla="*/ 4061109 w 4061109"/>
              <a:gd name="connsiteY1" fmla="*/ 0 h 3108960"/>
              <a:gd name="connsiteX2" fmla="*/ 1464644 w 4061109"/>
              <a:gd name="connsiteY2" fmla="*/ 3108960 h 3108960"/>
              <a:gd name="connsiteX3" fmla="*/ 0 w 4061109"/>
              <a:gd name="connsiteY3" fmla="*/ 31089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1109" h="3108960">
                <a:moveTo>
                  <a:pt x="0" y="0"/>
                </a:moveTo>
                <a:lnTo>
                  <a:pt x="4061109" y="0"/>
                </a:lnTo>
                <a:lnTo>
                  <a:pt x="1464644" y="3108960"/>
                </a:lnTo>
                <a:lnTo>
                  <a:pt x="0" y="3108960"/>
                </a:lnTo>
                <a:close/>
              </a:path>
            </a:pathLst>
          </a:custGeom>
          <a:solidFill>
            <a:srgbClr val="CD463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2C9ED9B-1975-474C-B43F-711762B98534}"/>
              </a:ext>
            </a:extLst>
          </p:cNvPr>
          <p:cNvSpPr/>
          <p:nvPr/>
        </p:nvSpPr>
        <p:spPr>
          <a:xfrm rot="10800000">
            <a:off x="1798320" y="3328415"/>
            <a:ext cx="4846320" cy="3108960"/>
          </a:xfrm>
          <a:custGeom>
            <a:avLst/>
            <a:gdLst>
              <a:gd name="connsiteX0" fmla="*/ 0 w 4061109"/>
              <a:gd name="connsiteY0" fmla="*/ 0 h 3108960"/>
              <a:gd name="connsiteX1" fmla="*/ 4061109 w 4061109"/>
              <a:gd name="connsiteY1" fmla="*/ 0 h 3108960"/>
              <a:gd name="connsiteX2" fmla="*/ 1464644 w 4061109"/>
              <a:gd name="connsiteY2" fmla="*/ 3108960 h 3108960"/>
              <a:gd name="connsiteX3" fmla="*/ 0 w 4061109"/>
              <a:gd name="connsiteY3" fmla="*/ 31089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1109" h="3108960">
                <a:moveTo>
                  <a:pt x="0" y="0"/>
                </a:moveTo>
                <a:lnTo>
                  <a:pt x="4061109" y="0"/>
                </a:lnTo>
                <a:lnTo>
                  <a:pt x="1464644" y="3108960"/>
                </a:lnTo>
                <a:lnTo>
                  <a:pt x="0" y="3108960"/>
                </a:lnTo>
                <a:close/>
              </a:path>
            </a:pathLst>
          </a:custGeom>
          <a:solidFill>
            <a:srgbClr val="F8F2D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47DDCB2-3769-44DB-8A16-F5C6BBC19F33}"/>
              </a:ext>
            </a:extLst>
          </p:cNvPr>
          <p:cNvSpPr/>
          <p:nvPr/>
        </p:nvSpPr>
        <p:spPr>
          <a:xfrm>
            <a:off x="182880" y="3328415"/>
            <a:ext cx="4846320" cy="3108960"/>
          </a:xfrm>
          <a:custGeom>
            <a:avLst/>
            <a:gdLst>
              <a:gd name="connsiteX0" fmla="*/ 0 w 4061109"/>
              <a:gd name="connsiteY0" fmla="*/ 0 h 3108960"/>
              <a:gd name="connsiteX1" fmla="*/ 4061109 w 4061109"/>
              <a:gd name="connsiteY1" fmla="*/ 0 h 3108960"/>
              <a:gd name="connsiteX2" fmla="*/ 1464644 w 4061109"/>
              <a:gd name="connsiteY2" fmla="*/ 3108960 h 3108960"/>
              <a:gd name="connsiteX3" fmla="*/ 0 w 4061109"/>
              <a:gd name="connsiteY3" fmla="*/ 31089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1109" h="3108960">
                <a:moveTo>
                  <a:pt x="0" y="0"/>
                </a:moveTo>
                <a:lnTo>
                  <a:pt x="4061109" y="0"/>
                </a:lnTo>
                <a:lnTo>
                  <a:pt x="1464644" y="3108960"/>
                </a:lnTo>
                <a:lnTo>
                  <a:pt x="0" y="3108960"/>
                </a:lnTo>
                <a:close/>
              </a:path>
            </a:pathLst>
          </a:custGeom>
          <a:solidFill>
            <a:srgbClr val="CD463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5F6CEB2-0567-46AC-9B08-C3E59ACCF4A7}"/>
              </a:ext>
            </a:extLst>
          </p:cNvPr>
          <p:cNvSpPr/>
          <p:nvPr/>
        </p:nvSpPr>
        <p:spPr>
          <a:xfrm rot="10800000">
            <a:off x="1798320" y="219456"/>
            <a:ext cx="4846320" cy="3108960"/>
          </a:xfrm>
          <a:custGeom>
            <a:avLst/>
            <a:gdLst>
              <a:gd name="connsiteX0" fmla="*/ 0 w 4061109"/>
              <a:gd name="connsiteY0" fmla="*/ 0 h 3108960"/>
              <a:gd name="connsiteX1" fmla="*/ 4061109 w 4061109"/>
              <a:gd name="connsiteY1" fmla="*/ 0 h 3108960"/>
              <a:gd name="connsiteX2" fmla="*/ 1464644 w 4061109"/>
              <a:gd name="connsiteY2" fmla="*/ 3108960 h 3108960"/>
              <a:gd name="connsiteX3" fmla="*/ 0 w 4061109"/>
              <a:gd name="connsiteY3" fmla="*/ 31089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1109" h="3108960">
                <a:moveTo>
                  <a:pt x="0" y="0"/>
                </a:moveTo>
                <a:lnTo>
                  <a:pt x="4061109" y="0"/>
                </a:lnTo>
                <a:lnTo>
                  <a:pt x="1464644" y="3108960"/>
                </a:lnTo>
                <a:lnTo>
                  <a:pt x="0" y="3108960"/>
                </a:lnTo>
                <a:close/>
              </a:path>
            </a:pathLst>
          </a:custGeom>
          <a:solidFill>
            <a:srgbClr val="F8F2D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55CE50D-9CDA-48E8-94F8-33B4517F6BC1}"/>
              </a:ext>
            </a:extLst>
          </p:cNvPr>
          <p:cNvSpPr/>
          <p:nvPr/>
        </p:nvSpPr>
        <p:spPr>
          <a:xfrm>
            <a:off x="182880" y="219456"/>
            <a:ext cx="4846320" cy="3108960"/>
          </a:xfrm>
          <a:custGeom>
            <a:avLst/>
            <a:gdLst>
              <a:gd name="connsiteX0" fmla="*/ 0 w 4061109"/>
              <a:gd name="connsiteY0" fmla="*/ 0 h 3108960"/>
              <a:gd name="connsiteX1" fmla="*/ 4061109 w 4061109"/>
              <a:gd name="connsiteY1" fmla="*/ 0 h 3108960"/>
              <a:gd name="connsiteX2" fmla="*/ 1464644 w 4061109"/>
              <a:gd name="connsiteY2" fmla="*/ 3108960 h 3108960"/>
              <a:gd name="connsiteX3" fmla="*/ 0 w 4061109"/>
              <a:gd name="connsiteY3" fmla="*/ 31089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1109" h="3108960">
                <a:moveTo>
                  <a:pt x="0" y="0"/>
                </a:moveTo>
                <a:lnTo>
                  <a:pt x="4061109" y="0"/>
                </a:lnTo>
                <a:lnTo>
                  <a:pt x="1464644" y="3108960"/>
                </a:lnTo>
                <a:lnTo>
                  <a:pt x="0" y="3108960"/>
                </a:lnTo>
                <a:close/>
              </a:path>
            </a:pathLst>
          </a:custGeom>
          <a:solidFill>
            <a:srgbClr val="CD463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3925F5-54FA-41C8-941E-E612FDEC60C3}"/>
              </a:ext>
            </a:extLst>
          </p:cNvPr>
          <p:cNvSpPr txBox="1"/>
          <p:nvPr/>
        </p:nvSpPr>
        <p:spPr>
          <a:xfrm>
            <a:off x="353568" y="499872"/>
            <a:ext cx="2197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DEA47E"/>
                </a:solidFill>
                <a:latin typeface="Caviar Dreams" panose="020B0402020204020504" pitchFamily="34" charset="0"/>
              </a:rPr>
              <a:t>Prime Minister</a:t>
            </a:r>
            <a:endParaRPr lang="ko-KR" altLang="en-US" sz="2400" b="1" dirty="0">
              <a:solidFill>
                <a:srgbClr val="DEA47E"/>
              </a:solidFill>
              <a:latin typeface="Caviar Dreams" panose="020B04020202040205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9E125C-A1D9-4B9F-A320-7ECC65985AA8}"/>
              </a:ext>
            </a:extLst>
          </p:cNvPr>
          <p:cNvSpPr txBox="1"/>
          <p:nvPr/>
        </p:nvSpPr>
        <p:spPr>
          <a:xfrm>
            <a:off x="353568" y="3608832"/>
            <a:ext cx="124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DEA47E"/>
                </a:solidFill>
                <a:latin typeface="Caviar Dreams" panose="020B0402020204020504" pitchFamily="34" charset="0"/>
              </a:rPr>
              <a:t>Athlete</a:t>
            </a:r>
            <a:endParaRPr lang="ko-KR" altLang="en-US" sz="2400" b="1" dirty="0">
              <a:solidFill>
                <a:srgbClr val="DEA47E"/>
              </a:solidFill>
              <a:latin typeface="Caviar Dreams" panose="020B04020202040205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975031-7B97-49A4-98D3-B80306D7B47F}"/>
              </a:ext>
            </a:extLst>
          </p:cNvPr>
          <p:cNvSpPr txBox="1"/>
          <p:nvPr/>
        </p:nvSpPr>
        <p:spPr>
          <a:xfrm>
            <a:off x="353568" y="6717790"/>
            <a:ext cx="3840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DEA47E"/>
                </a:solidFill>
                <a:latin typeface="Caviar Dreams" panose="020B0402020204020504" pitchFamily="34" charset="0"/>
              </a:rPr>
              <a:t>Premier of Saskatchewan</a:t>
            </a:r>
            <a:endParaRPr lang="ko-KR" altLang="en-US" sz="2400" b="1" dirty="0">
              <a:solidFill>
                <a:srgbClr val="DEA47E"/>
              </a:solidFill>
              <a:latin typeface="Caviar Dreams" panose="020B0402020204020504" pitchFamily="34" charset="0"/>
            </a:endParaRPr>
          </a:p>
        </p:txBody>
      </p:sp>
      <p:pic>
        <p:nvPicPr>
          <p:cNvPr id="3080" name="Picture 8" descr="Biography of Canadian Prime Minister Pierre Trudeau">
            <a:extLst>
              <a:ext uri="{FF2B5EF4-FFF2-40B4-BE49-F238E27FC236}">
                <a16:creationId xmlns:a16="http://schemas.microsoft.com/office/drawing/2014/main" id="{7648E55A-A631-4A24-8A21-8CFA9E7E9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50" b="96506" l="1600" r="90000">
                        <a14:foregroundMark x1="59933" y1="7400" x2="52333" y2="5550"/>
                        <a14:foregroundMark x1="52333" y1="5550" x2="48867" y2="8016"/>
                        <a14:foregroundMark x1="45133" y1="81192" x2="22133" y2="92086"/>
                        <a14:foregroundMark x1="22133" y1="92086" x2="19200" y2="94347"/>
                        <a14:foregroundMark x1="32733" y1="67523" x2="12600" y2="77595"/>
                        <a14:foregroundMark x1="12600" y1="77595" x2="10467" y2="79856"/>
                        <a14:foregroundMark x1="10467" y1="76773" x2="2467" y2="83967"/>
                        <a14:foregroundMark x1="2467" y1="83967" x2="1600" y2="86125"/>
                        <a14:foregroundMark x1="64867" y1="77081" x2="82333" y2="88900"/>
                        <a14:foregroundMark x1="79800" y1="80678" x2="84067" y2="95170"/>
                        <a14:foregroundMark x1="84067" y1="95170" x2="83933" y2="95478"/>
                        <a14:foregroundMark x1="59533" y1="95170" x2="42133" y2="96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499871"/>
            <a:ext cx="4340352" cy="28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The Terry Fox Foundation School Run - Inspiring the Next Generation">
            <a:extLst>
              <a:ext uri="{FF2B5EF4-FFF2-40B4-BE49-F238E27FC236}">
                <a16:creationId xmlns:a16="http://schemas.microsoft.com/office/drawing/2014/main" id="{59AD7FB7-6C8C-4EB8-984D-D1D4561A54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66"/>
          <a:stretch/>
        </p:blipFill>
        <p:spPr bwMode="auto">
          <a:xfrm>
            <a:off x="1574844" y="3315071"/>
            <a:ext cx="2819400" cy="312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Tommy Douglas &amp;quot;The Greatest Canadian&amp;quot; gets stamped">
            <a:extLst>
              <a:ext uri="{FF2B5EF4-FFF2-40B4-BE49-F238E27FC236}">
                <a16:creationId xmlns:a16="http://schemas.microsoft.com/office/drawing/2014/main" id="{3DB4B8F6-0015-4168-806B-236D41033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7199" y1="19167" x2="50594" y2="43750"/>
                        <a14:foregroundMark x1="55857" y1="19167" x2="53480" y2="50208"/>
                        <a14:foregroundMark x1="40577" y1="87083" x2="62649" y2="86458"/>
                        <a14:foregroundMark x1="62649" y1="86458" x2="63667" y2="86458"/>
                        <a14:foregroundMark x1="62309" y1="87083" x2="38370" y2="87083"/>
                        <a14:foregroundMark x1="48557" y1="44375" x2="44143" y2="55625"/>
                        <a14:foregroundMark x1="41087" y1="38542" x2="41087" y2="51458"/>
                        <a14:backgroundMark x1="32598" y1="26667" x2="31070" y2="37917"/>
                        <a14:backgroundMark x1="31070" y1="37917" x2="24278" y2="54167"/>
                        <a14:backgroundMark x1="24278" y1="54167" x2="26316" y2="88125"/>
                        <a14:backgroundMark x1="37182" y1="12083" x2="38031" y2="32292"/>
                        <a14:backgroundMark x1="62309" y1="32917" x2="93379" y2="18125"/>
                        <a14:backgroundMark x1="74024" y1="31042" x2="91171" y2="54792"/>
                        <a14:backgroundMark x1="87606" y1="61458" x2="72156" y2="89375"/>
                        <a14:backgroundMark x1="72156" y1="89375" x2="72156" y2="90833"/>
                        <a14:backgroundMark x1="67742" y1="62708" x2="68421" y2="5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28" t="7267" r="13328" b="17533"/>
          <a:stretch/>
        </p:blipFill>
        <p:spPr bwMode="auto">
          <a:xfrm>
            <a:off x="1172350" y="6437372"/>
            <a:ext cx="3249030" cy="31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CB7AB12-76F6-4D1A-ABF1-EDB3B8345E55}"/>
              </a:ext>
            </a:extLst>
          </p:cNvPr>
          <p:cNvSpPr/>
          <p:nvPr/>
        </p:nvSpPr>
        <p:spPr>
          <a:xfrm>
            <a:off x="182880" y="219456"/>
            <a:ext cx="6461760" cy="310896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E9A153-56D4-48E3-BB7B-65501781D582}"/>
              </a:ext>
            </a:extLst>
          </p:cNvPr>
          <p:cNvSpPr/>
          <p:nvPr/>
        </p:nvSpPr>
        <p:spPr>
          <a:xfrm>
            <a:off x="182880" y="3328416"/>
            <a:ext cx="6461760" cy="310896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0BBC28-C709-44D8-9723-1A6EEB8DA1EA}"/>
              </a:ext>
            </a:extLst>
          </p:cNvPr>
          <p:cNvSpPr/>
          <p:nvPr/>
        </p:nvSpPr>
        <p:spPr>
          <a:xfrm>
            <a:off x="182880" y="6437376"/>
            <a:ext cx="6461760" cy="310896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41E8F1-2ADB-4C2B-89AF-78B90E893716}"/>
              </a:ext>
            </a:extLst>
          </p:cNvPr>
          <p:cNvSpPr txBox="1"/>
          <p:nvPr/>
        </p:nvSpPr>
        <p:spPr>
          <a:xfrm>
            <a:off x="3925369" y="1601449"/>
            <a:ext cx="258756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b="1" dirty="0">
                <a:solidFill>
                  <a:srgbClr val="81ADC8"/>
                </a:solidFill>
                <a:latin typeface="Bebas Neue" panose="00000500000000000000" pitchFamily="2" charset="0"/>
              </a:rPr>
              <a:t>Pierre Elliot</a:t>
            </a:r>
          </a:p>
          <a:p>
            <a:r>
              <a:rPr lang="en-US" altLang="ko-KR" sz="4400" b="1" dirty="0">
                <a:solidFill>
                  <a:srgbClr val="81ADC8"/>
                </a:solidFill>
                <a:latin typeface="Bebas Neue" panose="00000500000000000000" pitchFamily="2" charset="0"/>
              </a:rPr>
              <a:t>Trudeau</a:t>
            </a:r>
            <a:endParaRPr lang="ko-KR" altLang="en-US" sz="4400" b="1" dirty="0">
              <a:solidFill>
                <a:srgbClr val="81ADC8"/>
              </a:solidFill>
              <a:latin typeface="Bebas Neue" panose="000005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F5CEA6-6F38-4890-B3B7-6BF5162B0214}"/>
              </a:ext>
            </a:extLst>
          </p:cNvPr>
          <p:cNvSpPr txBox="1"/>
          <p:nvPr/>
        </p:nvSpPr>
        <p:spPr>
          <a:xfrm>
            <a:off x="4375877" y="4953000"/>
            <a:ext cx="20185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b="1" dirty="0">
                <a:solidFill>
                  <a:srgbClr val="81ADC8"/>
                </a:solidFill>
                <a:latin typeface="Bebas Neue" panose="00000500000000000000" pitchFamily="2" charset="0"/>
              </a:rPr>
              <a:t>Terry fox</a:t>
            </a:r>
            <a:endParaRPr lang="ko-KR" altLang="en-US" sz="4400" b="1" dirty="0">
              <a:solidFill>
                <a:srgbClr val="81ADC8"/>
              </a:solidFill>
              <a:latin typeface="Bebas Neue" panose="000005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6CD87D1-6C25-4DD0-B5EF-F58583EE225B}"/>
              </a:ext>
            </a:extLst>
          </p:cNvPr>
          <p:cNvSpPr txBox="1"/>
          <p:nvPr/>
        </p:nvSpPr>
        <p:spPr>
          <a:xfrm>
            <a:off x="4422935" y="7581276"/>
            <a:ext cx="17139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b="1" dirty="0">
                <a:solidFill>
                  <a:srgbClr val="81ADC8"/>
                </a:solidFill>
                <a:latin typeface="Bebas Neue" panose="00000500000000000000" pitchFamily="2" charset="0"/>
              </a:rPr>
              <a:t>Tommy</a:t>
            </a:r>
          </a:p>
          <a:p>
            <a:r>
              <a:rPr lang="en-US" altLang="ko-KR" sz="4400" b="1" dirty="0">
                <a:solidFill>
                  <a:srgbClr val="81ADC8"/>
                </a:solidFill>
                <a:latin typeface="Bebas Neue" panose="00000500000000000000" pitchFamily="2" charset="0"/>
              </a:rPr>
              <a:t>Douglas</a:t>
            </a:r>
            <a:endParaRPr lang="ko-KR" altLang="en-US" sz="4400" b="1" dirty="0">
              <a:solidFill>
                <a:srgbClr val="81ADC8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996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2C9ED9B-1975-474C-B43F-711762B98534}"/>
              </a:ext>
            </a:extLst>
          </p:cNvPr>
          <p:cNvSpPr/>
          <p:nvPr/>
        </p:nvSpPr>
        <p:spPr>
          <a:xfrm rot="10800000">
            <a:off x="1798320" y="3328415"/>
            <a:ext cx="4846320" cy="3108960"/>
          </a:xfrm>
          <a:custGeom>
            <a:avLst/>
            <a:gdLst>
              <a:gd name="connsiteX0" fmla="*/ 0 w 4061109"/>
              <a:gd name="connsiteY0" fmla="*/ 0 h 3108960"/>
              <a:gd name="connsiteX1" fmla="*/ 4061109 w 4061109"/>
              <a:gd name="connsiteY1" fmla="*/ 0 h 3108960"/>
              <a:gd name="connsiteX2" fmla="*/ 1464644 w 4061109"/>
              <a:gd name="connsiteY2" fmla="*/ 3108960 h 3108960"/>
              <a:gd name="connsiteX3" fmla="*/ 0 w 4061109"/>
              <a:gd name="connsiteY3" fmla="*/ 31089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1109" h="3108960">
                <a:moveTo>
                  <a:pt x="0" y="0"/>
                </a:moveTo>
                <a:lnTo>
                  <a:pt x="4061109" y="0"/>
                </a:lnTo>
                <a:lnTo>
                  <a:pt x="1464644" y="3108960"/>
                </a:lnTo>
                <a:lnTo>
                  <a:pt x="0" y="3108960"/>
                </a:lnTo>
                <a:close/>
              </a:path>
            </a:pathLst>
          </a:custGeom>
          <a:solidFill>
            <a:srgbClr val="F8F2D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47DDCB2-3769-44DB-8A16-F5C6BBC19F33}"/>
              </a:ext>
            </a:extLst>
          </p:cNvPr>
          <p:cNvSpPr/>
          <p:nvPr/>
        </p:nvSpPr>
        <p:spPr>
          <a:xfrm>
            <a:off x="182880" y="3328415"/>
            <a:ext cx="4846320" cy="3108960"/>
          </a:xfrm>
          <a:custGeom>
            <a:avLst/>
            <a:gdLst>
              <a:gd name="connsiteX0" fmla="*/ 0 w 4061109"/>
              <a:gd name="connsiteY0" fmla="*/ 0 h 3108960"/>
              <a:gd name="connsiteX1" fmla="*/ 4061109 w 4061109"/>
              <a:gd name="connsiteY1" fmla="*/ 0 h 3108960"/>
              <a:gd name="connsiteX2" fmla="*/ 1464644 w 4061109"/>
              <a:gd name="connsiteY2" fmla="*/ 3108960 h 3108960"/>
              <a:gd name="connsiteX3" fmla="*/ 0 w 4061109"/>
              <a:gd name="connsiteY3" fmla="*/ 31089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1109" h="3108960">
                <a:moveTo>
                  <a:pt x="0" y="0"/>
                </a:moveTo>
                <a:lnTo>
                  <a:pt x="4061109" y="0"/>
                </a:lnTo>
                <a:lnTo>
                  <a:pt x="1464644" y="3108960"/>
                </a:lnTo>
                <a:lnTo>
                  <a:pt x="0" y="3108960"/>
                </a:lnTo>
                <a:close/>
              </a:path>
            </a:pathLst>
          </a:custGeom>
          <a:solidFill>
            <a:srgbClr val="CD463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5F6CEB2-0567-46AC-9B08-C3E59ACCF4A7}"/>
              </a:ext>
            </a:extLst>
          </p:cNvPr>
          <p:cNvSpPr/>
          <p:nvPr/>
        </p:nvSpPr>
        <p:spPr>
          <a:xfrm rot="10800000">
            <a:off x="1798320" y="219456"/>
            <a:ext cx="4846320" cy="3108960"/>
          </a:xfrm>
          <a:custGeom>
            <a:avLst/>
            <a:gdLst>
              <a:gd name="connsiteX0" fmla="*/ 0 w 4061109"/>
              <a:gd name="connsiteY0" fmla="*/ 0 h 3108960"/>
              <a:gd name="connsiteX1" fmla="*/ 4061109 w 4061109"/>
              <a:gd name="connsiteY1" fmla="*/ 0 h 3108960"/>
              <a:gd name="connsiteX2" fmla="*/ 1464644 w 4061109"/>
              <a:gd name="connsiteY2" fmla="*/ 3108960 h 3108960"/>
              <a:gd name="connsiteX3" fmla="*/ 0 w 4061109"/>
              <a:gd name="connsiteY3" fmla="*/ 31089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1109" h="3108960">
                <a:moveTo>
                  <a:pt x="0" y="0"/>
                </a:moveTo>
                <a:lnTo>
                  <a:pt x="4061109" y="0"/>
                </a:lnTo>
                <a:lnTo>
                  <a:pt x="1464644" y="3108960"/>
                </a:lnTo>
                <a:lnTo>
                  <a:pt x="0" y="3108960"/>
                </a:lnTo>
                <a:close/>
              </a:path>
            </a:pathLst>
          </a:custGeom>
          <a:solidFill>
            <a:srgbClr val="F8F2D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55CE50D-9CDA-48E8-94F8-33B4517F6BC1}"/>
              </a:ext>
            </a:extLst>
          </p:cNvPr>
          <p:cNvSpPr/>
          <p:nvPr/>
        </p:nvSpPr>
        <p:spPr>
          <a:xfrm>
            <a:off x="182880" y="219456"/>
            <a:ext cx="4846320" cy="3108960"/>
          </a:xfrm>
          <a:custGeom>
            <a:avLst/>
            <a:gdLst>
              <a:gd name="connsiteX0" fmla="*/ 0 w 4061109"/>
              <a:gd name="connsiteY0" fmla="*/ 0 h 3108960"/>
              <a:gd name="connsiteX1" fmla="*/ 4061109 w 4061109"/>
              <a:gd name="connsiteY1" fmla="*/ 0 h 3108960"/>
              <a:gd name="connsiteX2" fmla="*/ 1464644 w 4061109"/>
              <a:gd name="connsiteY2" fmla="*/ 3108960 h 3108960"/>
              <a:gd name="connsiteX3" fmla="*/ 0 w 4061109"/>
              <a:gd name="connsiteY3" fmla="*/ 31089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1109" h="3108960">
                <a:moveTo>
                  <a:pt x="0" y="0"/>
                </a:moveTo>
                <a:lnTo>
                  <a:pt x="4061109" y="0"/>
                </a:lnTo>
                <a:lnTo>
                  <a:pt x="1464644" y="3108960"/>
                </a:lnTo>
                <a:lnTo>
                  <a:pt x="0" y="3108960"/>
                </a:lnTo>
                <a:close/>
              </a:path>
            </a:pathLst>
          </a:custGeom>
          <a:solidFill>
            <a:srgbClr val="CD463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3925F5-54FA-41C8-941E-E612FDEC60C3}"/>
              </a:ext>
            </a:extLst>
          </p:cNvPr>
          <p:cNvSpPr txBox="1"/>
          <p:nvPr/>
        </p:nvSpPr>
        <p:spPr>
          <a:xfrm>
            <a:off x="353568" y="499872"/>
            <a:ext cx="2632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DEA47E"/>
                </a:solidFill>
                <a:latin typeface="Caviar Dreams" panose="020B0402020204020504" pitchFamily="34" charset="0"/>
              </a:rPr>
              <a:t>Leader of Metis </a:t>
            </a:r>
            <a:endParaRPr lang="ko-KR" altLang="en-US" sz="2400" b="1" dirty="0">
              <a:solidFill>
                <a:srgbClr val="DEA47E"/>
              </a:solidFill>
              <a:latin typeface="Caviar Dreams" panose="020B04020202040205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9E125C-A1D9-4B9F-A320-7ECC65985AA8}"/>
              </a:ext>
            </a:extLst>
          </p:cNvPr>
          <p:cNvSpPr txBox="1"/>
          <p:nvPr/>
        </p:nvSpPr>
        <p:spPr>
          <a:xfrm>
            <a:off x="353568" y="3608832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DEA47E"/>
                </a:solidFill>
                <a:latin typeface="Caviar Dreams" panose="020B0402020204020504" pitchFamily="34" charset="0"/>
              </a:rPr>
              <a:t>Singer</a:t>
            </a:r>
            <a:endParaRPr lang="ko-KR" altLang="en-US" sz="2400" b="1" dirty="0">
              <a:solidFill>
                <a:srgbClr val="DEA47E"/>
              </a:solidFill>
              <a:latin typeface="Caviar Dreams" panose="020B0402020204020504" pitchFamily="34" charset="0"/>
            </a:endParaRPr>
          </a:p>
        </p:txBody>
      </p:sp>
      <p:pic>
        <p:nvPicPr>
          <p:cNvPr id="5122" name="Picture 2" descr="MP&amp;#39;s rant about Louis Riel denounced by PMO | The Star">
            <a:extLst>
              <a:ext uri="{FF2B5EF4-FFF2-40B4-BE49-F238E27FC236}">
                <a16:creationId xmlns:a16="http://schemas.microsoft.com/office/drawing/2014/main" id="{F33E250C-2FAD-4A5A-A0AF-056923B801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3" b="92718" l="10000" r="97708">
                        <a14:foregroundMark x1="55833" y1="22107" x2="33958" y2="31860"/>
                        <a14:foregroundMark x1="33958" y1="31860" x2="39167" y2="40962"/>
                        <a14:foregroundMark x1="39167" y1="40962" x2="55625" y2="50455"/>
                        <a14:foregroundMark x1="55625" y1="50455" x2="55208" y2="70091"/>
                        <a14:foregroundMark x1="55208" y1="70091" x2="56042" y2="70741"/>
                        <a14:foregroundMark x1="66250" y1="23667" x2="71042" y2="31339"/>
                        <a14:foregroundMark x1="71042" y1="31339" x2="57083" y2="53966"/>
                        <a14:foregroundMark x1="57083" y1="53966" x2="65208" y2="70741"/>
                        <a14:foregroundMark x1="65208" y1="70741" x2="67083" y2="71782"/>
                        <a14:foregroundMark x1="75833" y1="65800" x2="83333" y2="71131"/>
                        <a14:foregroundMark x1="83333" y1="71131" x2="67917" y2="84785"/>
                        <a14:foregroundMark x1="67917" y1="84785" x2="49167" y2="89077"/>
                        <a14:foregroundMark x1="49167" y1="89077" x2="28958" y2="83485"/>
                        <a14:foregroundMark x1="28958" y1="83485" x2="21458" y2="77763"/>
                        <a14:foregroundMark x1="21458" y1="77763" x2="15208" y2="74902"/>
                        <a14:foregroundMark x1="12917" y1="74252" x2="12500" y2="75943"/>
                        <a14:foregroundMark x1="11458" y1="72822" x2="11458" y2="76593"/>
                        <a14:foregroundMark x1="36042" y1="67490" x2="36875" y2="74122"/>
                        <a14:foregroundMark x1="46667" y1="55137" x2="48125" y2="64109"/>
                        <a14:foregroundMark x1="88333" y1="67490" x2="73958" y2="86476"/>
                        <a14:foregroundMark x1="73958" y1="86476" x2="71458" y2="88427"/>
                        <a14:foregroundMark x1="55625" y1="91027" x2="69375" y2="88557"/>
                        <a14:foregroundMark x1="41042" y1="91547" x2="51458" y2="92718"/>
                        <a14:foregroundMark x1="13750" y1="76073" x2="24792" y2="81925"/>
                        <a14:foregroundMark x1="92292" y1="66970" x2="84583" y2="63979"/>
                        <a14:foregroundMark x1="95694" y1="65886" x2="89583" y2="63979"/>
                        <a14:foregroundMark x1="96183" y1="68293" x2="88542" y2="64499"/>
                        <a14:foregroundMark x1="97708" y1="66450" x2="91875" y2="63979"/>
                        <a14:foregroundMark x1="97708" y1="65930" x2="97708" y2="66931"/>
                        <a14:backgroundMark x1="99167" y1="65410" x2="99281" y2="65930"/>
                        <a14:backgroundMark x1="99792" y1="66970" x2="99583" y2="712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0" t="12840" b="27821"/>
          <a:stretch/>
        </p:blipFill>
        <p:spPr bwMode="auto">
          <a:xfrm>
            <a:off x="1734101" y="273619"/>
            <a:ext cx="3014092" cy="305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CB7AB12-76F6-4D1A-ABF1-EDB3B8345E55}"/>
              </a:ext>
            </a:extLst>
          </p:cNvPr>
          <p:cNvSpPr/>
          <p:nvPr/>
        </p:nvSpPr>
        <p:spPr>
          <a:xfrm>
            <a:off x="182880" y="219456"/>
            <a:ext cx="6461760" cy="310896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E9A153-56D4-48E3-BB7B-65501781D582}"/>
              </a:ext>
            </a:extLst>
          </p:cNvPr>
          <p:cNvSpPr/>
          <p:nvPr/>
        </p:nvSpPr>
        <p:spPr>
          <a:xfrm>
            <a:off x="182880" y="3328416"/>
            <a:ext cx="6461760" cy="310896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128" name="Picture 8" descr="Gord Downie, Frontman for the Tragically Hip, in His Final Act - The New  York Times">
            <a:extLst>
              <a:ext uri="{FF2B5EF4-FFF2-40B4-BE49-F238E27FC236}">
                <a16:creationId xmlns:a16="http://schemas.microsoft.com/office/drawing/2014/main" id="{6049854B-7800-436F-8B95-B309D54A8B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89990" l="10000" r="90714">
                        <a14:foregroundMark x1="62357" y1="23730" x2="55357" y2="21143"/>
                        <a14:foregroundMark x1="55357" y1="21143" x2="50929" y2="22168"/>
                        <a14:foregroundMark x1="63714" y1="25000" x2="63714" y2="25000"/>
                        <a14:foregroundMark x1="62357" y1="23096" x2="62786" y2="24121"/>
                        <a14:foregroundMark x1="59357" y1="21777" x2="56571" y2="21289"/>
                        <a14:foregroundMark x1="55786" y1="20654" x2="57500" y2="20654"/>
                        <a14:foregroundMark x1="57714" y1="20654" x2="57714" y2="20654"/>
                        <a14:foregroundMark x1="62786" y1="24756" x2="63500" y2="25000"/>
                        <a14:foregroundMark x1="28071" y1="67676" x2="31929" y2="62646"/>
                        <a14:foregroundMark x1="31929" y1="62646" x2="32000" y2="62305"/>
                        <a14:foregroundMark x1="90286" y1="71680" x2="90714" y2="71387"/>
                        <a14:foregroundMark x1="78143" y1="72412" x2="77000" y2="67041"/>
                        <a14:backgroundMark x1="24857" y1="57813" x2="25786" y2="64355"/>
                        <a14:backgroundMark x1="78143" y1="69238" x2="78143" y2="69238"/>
                        <a14:backgroundMark x1="79071" y1="68604" x2="79286" y2="712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49" t="16795" r="5719" b="20897"/>
          <a:stretch/>
        </p:blipFill>
        <p:spPr bwMode="auto">
          <a:xfrm>
            <a:off x="1461564" y="3346872"/>
            <a:ext cx="2471832" cy="307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52C1676-6D76-4102-9347-ECE7D12C5235}"/>
              </a:ext>
            </a:extLst>
          </p:cNvPr>
          <p:cNvSpPr txBox="1"/>
          <p:nvPr/>
        </p:nvSpPr>
        <p:spPr>
          <a:xfrm>
            <a:off x="4445734" y="2101113"/>
            <a:ext cx="19639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b="1" dirty="0">
                <a:solidFill>
                  <a:srgbClr val="81ADC8"/>
                </a:solidFill>
                <a:latin typeface="Bebas Neue" panose="00000500000000000000" pitchFamily="2" charset="0"/>
              </a:rPr>
              <a:t>Louis riel</a:t>
            </a:r>
            <a:endParaRPr lang="ko-KR" altLang="en-US" sz="4400" b="1" dirty="0">
              <a:solidFill>
                <a:srgbClr val="81ADC8"/>
              </a:solidFill>
              <a:latin typeface="Bebas Neue" panose="000005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230835-88FA-41E2-B1A6-330A45BBA890}"/>
              </a:ext>
            </a:extLst>
          </p:cNvPr>
          <p:cNvSpPr txBox="1"/>
          <p:nvPr/>
        </p:nvSpPr>
        <p:spPr>
          <a:xfrm>
            <a:off x="3957908" y="4953000"/>
            <a:ext cx="25891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b="1" dirty="0">
                <a:solidFill>
                  <a:srgbClr val="81ADC8"/>
                </a:solidFill>
                <a:latin typeface="Bebas Neue" panose="00000500000000000000" pitchFamily="2" charset="0"/>
              </a:rPr>
              <a:t>Gord Downie </a:t>
            </a:r>
            <a:endParaRPr lang="ko-KR" altLang="en-US" sz="4400" b="1" dirty="0">
              <a:solidFill>
                <a:srgbClr val="81ADC8"/>
              </a:solidFill>
              <a:latin typeface="Bebas Neue" panose="00000500000000000000" pitchFamily="2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74F3D18-BBE4-4FAD-94BD-C1A3B1476ED4}"/>
              </a:ext>
            </a:extLst>
          </p:cNvPr>
          <p:cNvSpPr/>
          <p:nvPr/>
        </p:nvSpPr>
        <p:spPr>
          <a:xfrm rot="10800000">
            <a:off x="1798320" y="6445923"/>
            <a:ext cx="4846320" cy="3108960"/>
          </a:xfrm>
          <a:custGeom>
            <a:avLst/>
            <a:gdLst>
              <a:gd name="connsiteX0" fmla="*/ 0 w 4061109"/>
              <a:gd name="connsiteY0" fmla="*/ 0 h 3108960"/>
              <a:gd name="connsiteX1" fmla="*/ 4061109 w 4061109"/>
              <a:gd name="connsiteY1" fmla="*/ 0 h 3108960"/>
              <a:gd name="connsiteX2" fmla="*/ 1464644 w 4061109"/>
              <a:gd name="connsiteY2" fmla="*/ 3108960 h 3108960"/>
              <a:gd name="connsiteX3" fmla="*/ 0 w 4061109"/>
              <a:gd name="connsiteY3" fmla="*/ 31089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1109" h="3108960">
                <a:moveTo>
                  <a:pt x="0" y="0"/>
                </a:moveTo>
                <a:lnTo>
                  <a:pt x="4061109" y="0"/>
                </a:lnTo>
                <a:lnTo>
                  <a:pt x="1464644" y="3108960"/>
                </a:lnTo>
                <a:lnTo>
                  <a:pt x="0" y="3108960"/>
                </a:lnTo>
                <a:close/>
              </a:path>
            </a:pathLst>
          </a:custGeom>
          <a:solidFill>
            <a:srgbClr val="F8F2D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BA288AC-B194-4C25-B700-C272A2DBB6EE}"/>
              </a:ext>
            </a:extLst>
          </p:cNvPr>
          <p:cNvSpPr/>
          <p:nvPr/>
        </p:nvSpPr>
        <p:spPr>
          <a:xfrm>
            <a:off x="182880" y="6445923"/>
            <a:ext cx="4846320" cy="3108960"/>
          </a:xfrm>
          <a:custGeom>
            <a:avLst/>
            <a:gdLst>
              <a:gd name="connsiteX0" fmla="*/ 0 w 4061109"/>
              <a:gd name="connsiteY0" fmla="*/ 0 h 3108960"/>
              <a:gd name="connsiteX1" fmla="*/ 4061109 w 4061109"/>
              <a:gd name="connsiteY1" fmla="*/ 0 h 3108960"/>
              <a:gd name="connsiteX2" fmla="*/ 1464644 w 4061109"/>
              <a:gd name="connsiteY2" fmla="*/ 3108960 h 3108960"/>
              <a:gd name="connsiteX3" fmla="*/ 0 w 4061109"/>
              <a:gd name="connsiteY3" fmla="*/ 31089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1109" h="3108960">
                <a:moveTo>
                  <a:pt x="0" y="0"/>
                </a:moveTo>
                <a:lnTo>
                  <a:pt x="4061109" y="0"/>
                </a:lnTo>
                <a:lnTo>
                  <a:pt x="1464644" y="3108960"/>
                </a:lnTo>
                <a:lnTo>
                  <a:pt x="0" y="3108960"/>
                </a:lnTo>
                <a:close/>
              </a:path>
            </a:pathLst>
          </a:custGeom>
          <a:solidFill>
            <a:srgbClr val="CD463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3DF957-8E3A-4260-94E2-C701C19F4D9C}"/>
              </a:ext>
            </a:extLst>
          </p:cNvPr>
          <p:cNvSpPr txBox="1"/>
          <p:nvPr/>
        </p:nvSpPr>
        <p:spPr>
          <a:xfrm>
            <a:off x="353568" y="6726340"/>
            <a:ext cx="3072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DEA47E"/>
                </a:solidFill>
                <a:latin typeface="Caviar Dreams" panose="020B0402020204020504" pitchFamily="34" charset="0"/>
              </a:rPr>
              <a:t>Athlete / Advocate</a:t>
            </a:r>
            <a:endParaRPr lang="ko-KR" altLang="en-US" sz="2400" b="1" dirty="0">
              <a:solidFill>
                <a:srgbClr val="DEA47E"/>
              </a:solidFill>
              <a:latin typeface="Caviar Dreams" panose="020B0402020204020504" pitchFamily="34" charset="0"/>
            </a:endParaRPr>
          </a:p>
        </p:txBody>
      </p:sp>
      <p:pic>
        <p:nvPicPr>
          <p:cNvPr id="28" name="Picture 4" descr="Clara Hughes | MY HERO">
            <a:extLst>
              <a:ext uri="{FF2B5EF4-FFF2-40B4-BE49-F238E27FC236}">
                <a16:creationId xmlns:a16="http://schemas.microsoft.com/office/drawing/2014/main" id="{A187BA7D-1162-4A2C-8B0D-D3F0F80AE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50" b="97250" l="9875" r="89969">
                        <a14:foregroundMark x1="40125" y1="91750" x2="39969" y2="93250"/>
                        <a14:foregroundMark x1="67712" y1="93000" x2="48903" y2="97250"/>
                        <a14:foregroundMark x1="56113" y1="85000" x2="53918" y2="91750"/>
                        <a14:foregroundMark x1="45768" y1="5250" x2="41693" y2="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35" y="6538256"/>
            <a:ext cx="4860610" cy="304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1E4D167-485A-4A29-AEE4-B02FB0B0E9E4}"/>
              </a:ext>
            </a:extLst>
          </p:cNvPr>
          <p:cNvSpPr/>
          <p:nvPr/>
        </p:nvSpPr>
        <p:spPr>
          <a:xfrm>
            <a:off x="182880" y="6445924"/>
            <a:ext cx="6461760" cy="310896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E556F11-D278-407F-8A9F-BFE8946199A1}"/>
              </a:ext>
            </a:extLst>
          </p:cNvPr>
          <p:cNvSpPr txBox="1"/>
          <p:nvPr/>
        </p:nvSpPr>
        <p:spPr>
          <a:xfrm>
            <a:off x="4806940" y="7540654"/>
            <a:ext cx="152958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b="1" dirty="0">
                <a:solidFill>
                  <a:srgbClr val="81ADC8"/>
                </a:solidFill>
                <a:latin typeface="Bebas Neue" panose="00000500000000000000" pitchFamily="2" charset="0"/>
              </a:rPr>
              <a:t>Clara </a:t>
            </a:r>
          </a:p>
          <a:p>
            <a:r>
              <a:rPr lang="en-US" altLang="ko-KR" sz="4400" b="1" dirty="0">
                <a:solidFill>
                  <a:srgbClr val="81ADC8"/>
                </a:solidFill>
                <a:latin typeface="Bebas Neue" panose="00000500000000000000" pitchFamily="2" charset="0"/>
              </a:rPr>
              <a:t>Hughes</a:t>
            </a:r>
            <a:endParaRPr lang="ko-KR" altLang="en-US" sz="4400" b="1" dirty="0">
              <a:solidFill>
                <a:srgbClr val="81ADC8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168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58EDC3B-FCDE-4435-A3AF-C3E7EFB42C5E}"/>
              </a:ext>
            </a:extLst>
          </p:cNvPr>
          <p:cNvSpPr/>
          <p:nvPr/>
        </p:nvSpPr>
        <p:spPr>
          <a:xfrm rot="10800000">
            <a:off x="1798320" y="6437375"/>
            <a:ext cx="4846320" cy="3108960"/>
          </a:xfrm>
          <a:custGeom>
            <a:avLst/>
            <a:gdLst>
              <a:gd name="connsiteX0" fmla="*/ 0 w 4061109"/>
              <a:gd name="connsiteY0" fmla="*/ 0 h 3108960"/>
              <a:gd name="connsiteX1" fmla="*/ 4061109 w 4061109"/>
              <a:gd name="connsiteY1" fmla="*/ 0 h 3108960"/>
              <a:gd name="connsiteX2" fmla="*/ 1464644 w 4061109"/>
              <a:gd name="connsiteY2" fmla="*/ 3108960 h 3108960"/>
              <a:gd name="connsiteX3" fmla="*/ 0 w 4061109"/>
              <a:gd name="connsiteY3" fmla="*/ 31089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1109" h="3108960">
                <a:moveTo>
                  <a:pt x="0" y="0"/>
                </a:moveTo>
                <a:lnTo>
                  <a:pt x="4061109" y="0"/>
                </a:lnTo>
                <a:lnTo>
                  <a:pt x="1464644" y="3108960"/>
                </a:lnTo>
                <a:lnTo>
                  <a:pt x="0" y="3108960"/>
                </a:lnTo>
                <a:close/>
              </a:path>
            </a:pathLst>
          </a:custGeom>
          <a:solidFill>
            <a:srgbClr val="F8F2D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6DC06B7-5C98-48D8-8DB1-30C6B8585898}"/>
              </a:ext>
            </a:extLst>
          </p:cNvPr>
          <p:cNvSpPr/>
          <p:nvPr/>
        </p:nvSpPr>
        <p:spPr>
          <a:xfrm>
            <a:off x="182880" y="6437375"/>
            <a:ext cx="4846320" cy="3108960"/>
          </a:xfrm>
          <a:custGeom>
            <a:avLst/>
            <a:gdLst>
              <a:gd name="connsiteX0" fmla="*/ 0 w 4061109"/>
              <a:gd name="connsiteY0" fmla="*/ 0 h 3108960"/>
              <a:gd name="connsiteX1" fmla="*/ 4061109 w 4061109"/>
              <a:gd name="connsiteY1" fmla="*/ 0 h 3108960"/>
              <a:gd name="connsiteX2" fmla="*/ 1464644 w 4061109"/>
              <a:gd name="connsiteY2" fmla="*/ 3108960 h 3108960"/>
              <a:gd name="connsiteX3" fmla="*/ 0 w 4061109"/>
              <a:gd name="connsiteY3" fmla="*/ 31089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1109" h="3108960">
                <a:moveTo>
                  <a:pt x="0" y="0"/>
                </a:moveTo>
                <a:lnTo>
                  <a:pt x="4061109" y="0"/>
                </a:lnTo>
                <a:lnTo>
                  <a:pt x="1464644" y="3108960"/>
                </a:lnTo>
                <a:lnTo>
                  <a:pt x="0" y="3108960"/>
                </a:lnTo>
                <a:close/>
              </a:path>
            </a:pathLst>
          </a:custGeom>
          <a:solidFill>
            <a:srgbClr val="CD463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2C9ED9B-1975-474C-B43F-711762B98534}"/>
              </a:ext>
            </a:extLst>
          </p:cNvPr>
          <p:cNvSpPr/>
          <p:nvPr/>
        </p:nvSpPr>
        <p:spPr>
          <a:xfrm rot="10800000">
            <a:off x="1798320" y="3328415"/>
            <a:ext cx="4846320" cy="3108960"/>
          </a:xfrm>
          <a:custGeom>
            <a:avLst/>
            <a:gdLst>
              <a:gd name="connsiteX0" fmla="*/ 0 w 4061109"/>
              <a:gd name="connsiteY0" fmla="*/ 0 h 3108960"/>
              <a:gd name="connsiteX1" fmla="*/ 4061109 w 4061109"/>
              <a:gd name="connsiteY1" fmla="*/ 0 h 3108960"/>
              <a:gd name="connsiteX2" fmla="*/ 1464644 w 4061109"/>
              <a:gd name="connsiteY2" fmla="*/ 3108960 h 3108960"/>
              <a:gd name="connsiteX3" fmla="*/ 0 w 4061109"/>
              <a:gd name="connsiteY3" fmla="*/ 31089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1109" h="3108960">
                <a:moveTo>
                  <a:pt x="0" y="0"/>
                </a:moveTo>
                <a:lnTo>
                  <a:pt x="4061109" y="0"/>
                </a:lnTo>
                <a:lnTo>
                  <a:pt x="1464644" y="3108960"/>
                </a:lnTo>
                <a:lnTo>
                  <a:pt x="0" y="3108960"/>
                </a:lnTo>
                <a:close/>
              </a:path>
            </a:pathLst>
          </a:custGeom>
          <a:solidFill>
            <a:srgbClr val="F8F2D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47DDCB2-3769-44DB-8A16-F5C6BBC19F33}"/>
              </a:ext>
            </a:extLst>
          </p:cNvPr>
          <p:cNvSpPr/>
          <p:nvPr/>
        </p:nvSpPr>
        <p:spPr>
          <a:xfrm>
            <a:off x="182880" y="3328415"/>
            <a:ext cx="4846320" cy="3108960"/>
          </a:xfrm>
          <a:custGeom>
            <a:avLst/>
            <a:gdLst>
              <a:gd name="connsiteX0" fmla="*/ 0 w 4061109"/>
              <a:gd name="connsiteY0" fmla="*/ 0 h 3108960"/>
              <a:gd name="connsiteX1" fmla="*/ 4061109 w 4061109"/>
              <a:gd name="connsiteY1" fmla="*/ 0 h 3108960"/>
              <a:gd name="connsiteX2" fmla="*/ 1464644 w 4061109"/>
              <a:gd name="connsiteY2" fmla="*/ 3108960 h 3108960"/>
              <a:gd name="connsiteX3" fmla="*/ 0 w 4061109"/>
              <a:gd name="connsiteY3" fmla="*/ 31089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1109" h="3108960">
                <a:moveTo>
                  <a:pt x="0" y="0"/>
                </a:moveTo>
                <a:lnTo>
                  <a:pt x="4061109" y="0"/>
                </a:lnTo>
                <a:lnTo>
                  <a:pt x="1464644" y="3108960"/>
                </a:lnTo>
                <a:lnTo>
                  <a:pt x="0" y="3108960"/>
                </a:lnTo>
                <a:close/>
              </a:path>
            </a:pathLst>
          </a:custGeom>
          <a:solidFill>
            <a:srgbClr val="CD463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5F6CEB2-0567-46AC-9B08-C3E59ACCF4A7}"/>
              </a:ext>
            </a:extLst>
          </p:cNvPr>
          <p:cNvSpPr/>
          <p:nvPr/>
        </p:nvSpPr>
        <p:spPr>
          <a:xfrm rot="10800000">
            <a:off x="1798320" y="219456"/>
            <a:ext cx="4846320" cy="3108960"/>
          </a:xfrm>
          <a:custGeom>
            <a:avLst/>
            <a:gdLst>
              <a:gd name="connsiteX0" fmla="*/ 0 w 4061109"/>
              <a:gd name="connsiteY0" fmla="*/ 0 h 3108960"/>
              <a:gd name="connsiteX1" fmla="*/ 4061109 w 4061109"/>
              <a:gd name="connsiteY1" fmla="*/ 0 h 3108960"/>
              <a:gd name="connsiteX2" fmla="*/ 1464644 w 4061109"/>
              <a:gd name="connsiteY2" fmla="*/ 3108960 h 3108960"/>
              <a:gd name="connsiteX3" fmla="*/ 0 w 4061109"/>
              <a:gd name="connsiteY3" fmla="*/ 31089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1109" h="3108960">
                <a:moveTo>
                  <a:pt x="0" y="0"/>
                </a:moveTo>
                <a:lnTo>
                  <a:pt x="4061109" y="0"/>
                </a:lnTo>
                <a:lnTo>
                  <a:pt x="1464644" y="3108960"/>
                </a:lnTo>
                <a:lnTo>
                  <a:pt x="0" y="3108960"/>
                </a:lnTo>
                <a:close/>
              </a:path>
            </a:pathLst>
          </a:custGeom>
          <a:solidFill>
            <a:srgbClr val="F8F2D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55CE50D-9CDA-48E8-94F8-33B4517F6BC1}"/>
              </a:ext>
            </a:extLst>
          </p:cNvPr>
          <p:cNvSpPr/>
          <p:nvPr/>
        </p:nvSpPr>
        <p:spPr>
          <a:xfrm>
            <a:off x="182880" y="219456"/>
            <a:ext cx="4846320" cy="3108960"/>
          </a:xfrm>
          <a:custGeom>
            <a:avLst/>
            <a:gdLst>
              <a:gd name="connsiteX0" fmla="*/ 0 w 4061109"/>
              <a:gd name="connsiteY0" fmla="*/ 0 h 3108960"/>
              <a:gd name="connsiteX1" fmla="*/ 4061109 w 4061109"/>
              <a:gd name="connsiteY1" fmla="*/ 0 h 3108960"/>
              <a:gd name="connsiteX2" fmla="*/ 1464644 w 4061109"/>
              <a:gd name="connsiteY2" fmla="*/ 3108960 h 3108960"/>
              <a:gd name="connsiteX3" fmla="*/ 0 w 4061109"/>
              <a:gd name="connsiteY3" fmla="*/ 31089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1109" h="3108960">
                <a:moveTo>
                  <a:pt x="0" y="0"/>
                </a:moveTo>
                <a:lnTo>
                  <a:pt x="4061109" y="0"/>
                </a:lnTo>
                <a:lnTo>
                  <a:pt x="1464644" y="3108960"/>
                </a:lnTo>
                <a:lnTo>
                  <a:pt x="0" y="3108960"/>
                </a:lnTo>
                <a:close/>
              </a:path>
            </a:pathLst>
          </a:custGeom>
          <a:solidFill>
            <a:srgbClr val="CD463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3925F5-54FA-41C8-941E-E612FDEC60C3}"/>
              </a:ext>
            </a:extLst>
          </p:cNvPr>
          <p:cNvSpPr txBox="1"/>
          <p:nvPr/>
        </p:nvSpPr>
        <p:spPr>
          <a:xfrm>
            <a:off x="353568" y="499872"/>
            <a:ext cx="1390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DEA47E"/>
                </a:solidFill>
                <a:latin typeface="Caviar Dreams" panose="020B0402020204020504" pitchFamily="34" charset="0"/>
              </a:rPr>
              <a:t>Activist </a:t>
            </a:r>
            <a:endParaRPr lang="ko-KR" altLang="en-US" sz="2400" b="1" dirty="0">
              <a:solidFill>
                <a:srgbClr val="DEA47E"/>
              </a:solidFill>
              <a:latin typeface="Caviar Dreams" panose="020B04020202040205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9E125C-A1D9-4B9F-A320-7ECC65985AA8}"/>
              </a:ext>
            </a:extLst>
          </p:cNvPr>
          <p:cNvSpPr txBox="1"/>
          <p:nvPr/>
        </p:nvSpPr>
        <p:spPr>
          <a:xfrm>
            <a:off x="353568" y="3608832"/>
            <a:ext cx="2378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DEA47E"/>
                </a:solidFill>
                <a:latin typeface="Caviar Dreams" panose="020B0402020204020504" pitchFamily="34" charset="0"/>
              </a:rPr>
              <a:t>Major-General</a:t>
            </a:r>
            <a:endParaRPr lang="ko-KR" altLang="en-US" sz="2400" b="1" dirty="0">
              <a:solidFill>
                <a:srgbClr val="DEA47E"/>
              </a:solidFill>
              <a:latin typeface="Caviar Dreams" panose="020B04020202040205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975031-7B97-49A4-98D3-B80306D7B47F}"/>
              </a:ext>
            </a:extLst>
          </p:cNvPr>
          <p:cNvSpPr txBox="1"/>
          <p:nvPr/>
        </p:nvSpPr>
        <p:spPr>
          <a:xfrm>
            <a:off x="353568" y="6717790"/>
            <a:ext cx="1071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DEA47E"/>
                </a:solidFill>
                <a:latin typeface="Caviar Dreams" panose="020B0402020204020504" pitchFamily="34" charset="0"/>
              </a:rPr>
              <a:t>Chief </a:t>
            </a:r>
            <a:endParaRPr lang="ko-KR" altLang="en-US" sz="2400" b="1" dirty="0">
              <a:solidFill>
                <a:srgbClr val="DEA47E"/>
              </a:solidFill>
              <a:latin typeface="Caviar Dreams" panose="020B0402020204020504" pitchFamily="34" charset="0"/>
            </a:endParaRPr>
          </a:p>
        </p:txBody>
      </p:sp>
      <p:pic>
        <p:nvPicPr>
          <p:cNvPr id="6146" name="Picture 2" descr="Woman&amp;#39;s History Month – Who was Nellie? | Nellies">
            <a:extLst>
              <a:ext uri="{FF2B5EF4-FFF2-40B4-BE49-F238E27FC236}">
                <a16:creationId xmlns:a16="http://schemas.microsoft.com/office/drawing/2014/main" id="{C54A098C-2453-481B-9627-767455F47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00" b="99143" l="10000" r="90000">
                        <a14:foregroundMark x1="48000" y1="8286" x2="39333" y2="24286"/>
                        <a14:foregroundMark x1="39333" y1="24286" x2="39333" y2="28000"/>
                        <a14:foregroundMark x1="37778" y1="62000" x2="27111" y2="92000"/>
                        <a14:foregroundMark x1="27111" y1="92000" x2="28000" y2="96286"/>
                        <a14:foregroundMark x1="75556" y1="86857" x2="67778" y2="98286"/>
                        <a14:foregroundMark x1="67778" y1="98286" x2="66222" y2="98286"/>
                        <a14:foregroundMark x1="88000" y1="99143" x2="79333" y2="53429"/>
                        <a14:foregroundMark x1="79333" y1="53429" x2="79333" y2="53429"/>
                        <a14:foregroundMark x1="78444" y1="66000" x2="54889" y2="89714"/>
                        <a14:foregroundMark x1="54889" y1="89714" x2="54222" y2="90000"/>
                        <a14:foregroundMark x1="50444" y1="19143" x2="61333" y2="49143"/>
                        <a14:foregroundMark x1="70444" y1="45429" x2="59556" y2="41429"/>
                        <a14:foregroundMark x1="68770" y1="42794" x2="65111" y2="40857"/>
                        <a14:foregroundMark x1="65285" y1="40185" x2="60444" y2="38571"/>
                        <a14:foregroundMark x1="60667" y1="26857" x2="55778" y2="10286"/>
                        <a14:foregroundMark x1="55778" y1="10286" x2="52444" y2="8571"/>
                        <a14:foregroundMark x1="63778" y1="23143" x2="61111" y2="12000"/>
                        <a14:foregroundMark x1="52222" y1="4571" x2="40222" y2="5714"/>
                        <a14:foregroundMark x1="39778" y1="9714" x2="36667" y2="23714"/>
                        <a14:foregroundMark x1="36667" y1="23714" x2="36667" y2="24286"/>
                        <a14:foregroundMark x1="37111" y1="16286" x2="36889" y2="36000"/>
                        <a14:foregroundMark x1="34667" y1="26000" x2="37111" y2="12571"/>
                        <a14:foregroundMark x1="57556" y1="49429" x2="56667" y2="68286"/>
                        <a14:foregroundMark x1="52000" y1="54000" x2="44000" y2="71429"/>
                        <a14:foregroundMark x1="47556" y1="48857" x2="48000" y2="62286"/>
                        <a14:foregroundMark x1="41333" y1="37429" x2="39111" y2="51143"/>
                        <a14:foregroundMark x1="67556" y1="47714" x2="70444" y2="54286"/>
                        <a14:foregroundMark x1="66444" y1="94857" x2="62222" y2="97429"/>
                        <a14:foregroundMark x1="37333" y1="86000" x2="37111" y2="95143"/>
                        <a14:foregroundMark x1="34000" y1="94571" x2="40000" y2="98571"/>
                        <a14:foregroundMark x1="24222" y1="78286" x2="24222" y2="78286"/>
                        <a14:foregroundMark x1="24000" y1="77714" x2="24000" y2="78000"/>
                        <a14:foregroundMark x1="23778" y1="78000" x2="23556" y2="78000"/>
                        <a14:foregroundMark x1="23778" y1="77429" x2="22889" y2="78571"/>
                        <a14:foregroundMark x1="24444" y1="76857" x2="23778" y2="78857"/>
                        <a14:foregroundMark x1="72889" y1="44286" x2="72889" y2="44286"/>
                        <a14:foregroundMark x1="73333" y1="43714" x2="71333" y2="43714"/>
                        <a14:foregroundMark x1="40222" y1="5429" x2="38889" y2="10571"/>
                        <a14:foregroundMark x1="37778" y1="10000" x2="42889" y2="5143"/>
                        <a14:foregroundMark x1="38667" y1="10000" x2="46889" y2="2000"/>
                        <a14:backgroundMark x1="64444" y1="34571" x2="72222" y2="39143"/>
                        <a14:backgroundMark x1="18667" y1="93143" x2="19556" y2="97143"/>
                        <a14:backgroundMark x1="73333" y1="42286" x2="72626" y2="42286"/>
                        <a14:backgroundMark x1="33333" y1="4286" x2="40000" y2="2000"/>
                        <a14:backgroundMark x1="57111" y1="2286" x2="52222" y2="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77" y="347659"/>
            <a:ext cx="3832400" cy="298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ir Isaac Brock | Windsor Public Library">
            <a:extLst>
              <a:ext uri="{FF2B5EF4-FFF2-40B4-BE49-F238E27FC236}">
                <a16:creationId xmlns:a16="http://schemas.microsoft.com/office/drawing/2014/main" id="{D7EFB47E-AA7B-426B-915B-492B3CE186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2" b="97239" l="9948" r="89791">
                        <a14:foregroundMark x1="46335" y1="14596" x2="40314" y2="19724"/>
                        <a14:foregroundMark x1="50524" y1="18146" x2="57068" y2="30966"/>
                        <a14:foregroundMark x1="57068" y1="30966" x2="57068" y2="31558"/>
                        <a14:foregroundMark x1="49476" y1="15187" x2="44503" y2="35108"/>
                        <a14:foregroundMark x1="44503" y1="35108" x2="44764" y2="36292"/>
                        <a14:foregroundMark x1="49476" y1="82051" x2="49476" y2="97239"/>
                        <a14:foregroundMark x1="76963" y1="89152" x2="68586" y2="82446"/>
                        <a14:foregroundMark x1="80366" y1="88560" x2="70157" y2="81657"/>
                        <a14:foregroundMark x1="70157" y1="81657" x2="69634" y2="81065"/>
                        <a14:foregroundMark x1="65969" y1="50690" x2="63613" y2="60947"/>
                        <a14:foregroundMark x1="66230" y1="59763" x2="64398" y2="49704"/>
                        <a14:foregroundMark x1="68325" y1="51282" x2="63089" y2="48126"/>
                        <a14:foregroundMark x1="65969" y1="49704" x2="60209" y2="46351"/>
                        <a14:foregroundMark x1="56021" y1="41026" x2="54712" y2="37870"/>
                        <a14:foregroundMark x1="56283" y1="16371" x2="53927" y2="16174"/>
                        <a14:foregroundMark x1="57330" y1="16963" x2="51047" y2="14004"/>
                        <a14:foregroundMark x1="57068" y1="16371" x2="55497" y2="15582"/>
                        <a14:foregroundMark x1="54974" y1="14398" x2="54974" y2="14398"/>
                        <a14:foregroundMark x1="56545" y1="15385" x2="56545" y2="15779"/>
                        <a14:foregroundMark x1="66754" y1="48915" x2="66754" y2="48915"/>
                        <a14:foregroundMark x1="29843" y1="89349" x2="29843" y2="89349"/>
                        <a14:foregroundMark x1="31937" y1="88757" x2="31937" y2="887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39" b="11313"/>
          <a:stretch/>
        </p:blipFill>
        <p:spPr bwMode="auto">
          <a:xfrm>
            <a:off x="1500592" y="3328413"/>
            <a:ext cx="2967085" cy="310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ecumseh - Wikipedia">
            <a:extLst>
              <a:ext uri="{FF2B5EF4-FFF2-40B4-BE49-F238E27FC236}">
                <a16:creationId xmlns:a16="http://schemas.microsoft.com/office/drawing/2014/main" id="{F8464986-EC52-41B8-A28D-EA47FED279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3" b="97721" l="2151" r="96344">
                        <a14:foregroundMark x1="8387" y1="70747" x2="10968" y2="77689"/>
                        <a14:foregroundMark x1="10968" y1="77689" x2="18280" y2="85321"/>
                        <a14:foregroundMark x1="6237" y1="74033" x2="8889" y2="85162"/>
                        <a14:foregroundMark x1="3226" y1="69952" x2="2151" y2="76524"/>
                        <a14:foregroundMark x1="2151" y1="76524" x2="2151" y2="76524"/>
                        <a14:foregroundMark x1="32903" y1="72443" x2="47312" y2="84791"/>
                        <a14:foregroundMark x1="47312" y1="84791" x2="47312" y2="84791"/>
                        <a14:foregroundMark x1="73047" y1="77424" x2="54050" y2="85321"/>
                        <a14:foregroundMark x1="54050" y1="85321" x2="54050" y2="85321"/>
                        <a14:foregroundMark x1="54194" y1="64812" x2="46738" y2="76259"/>
                        <a14:foregroundMark x1="46738" y1="76259" x2="46738" y2="76259"/>
                        <a14:foregroundMark x1="22079" y1="90832" x2="67885" y2="91256"/>
                        <a14:foregroundMark x1="85305" y1="77318" x2="91541" y2="97827"/>
                        <a14:foregroundMark x1="61147" y1="96237" x2="11541" y2="95813"/>
                        <a14:foregroundMark x1="11541" y1="95813" x2="11541" y2="95813"/>
                        <a14:foregroundMark x1="52258" y1="11871" x2="41792" y2="17382"/>
                        <a14:foregroundMark x1="41792" y1="17382" x2="38208" y2="21834"/>
                        <a14:foregroundMark x1="67885" y1="18442" x2="75556" y2="30101"/>
                        <a14:foregroundMark x1="70968" y1="52358" x2="66308" y2="60731"/>
                        <a14:foregroundMark x1="74695" y1="40117" x2="75197" y2="32220"/>
                        <a14:foregroundMark x1="76057" y1="37361" x2="75699" y2="33386"/>
                        <a14:foregroundMark x1="76631" y1="35930" x2="76631" y2="35930"/>
                        <a14:foregroundMark x1="74122" y1="46158" x2="74122" y2="46158"/>
                        <a14:foregroundMark x1="74480" y1="48278" x2="74480" y2="48278"/>
                        <a14:foregroundMark x1="94552" y1="18283" x2="72186" y2="18442"/>
                        <a14:foregroundMark x1="72186" y1="18442" x2="72186" y2="18442"/>
                        <a14:foregroundMark x1="84946" y1="15792" x2="69176" y2="13302"/>
                        <a14:foregroundMark x1="93835" y1="17117" x2="96344" y2="17488"/>
                        <a14:foregroundMark x1="86380" y1="15686" x2="92616" y2="16587"/>
                        <a14:foregroundMark x1="82652" y1="15527" x2="92616" y2="17647"/>
                        <a14:foregroundMark x1="62724" y1="63646" x2="60645" y2="67833"/>
                        <a14:backgroundMark x1="2652" y1="91680" x2="3154" y2="93906"/>
                        <a14:backgroundMark x1="96487" y1="81081" x2="99570" y2="86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39"/>
          <a:stretch/>
        </p:blipFill>
        <p:spPr bwMode="auto">
          <a:xfrm>
            <a:off x="1671217" y="6398102"/>
            <a:ext cx="2390323" cy="314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CB7AB12-76F6-4D1A-ABF1-EDB3B8345E55}"/>
              </a:ext>
            </a:extLst>
          </p:cNvPr>
          <p:cNvSpPr/>
          <p:nvPr/>
        </p:nvSpPr>
        <p:spPr>
          <a:xfrm>
            <a:off x="182880" y="219456"/>
            <a:ext cx="6461760" cy="310896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E9A153-56D4-48E3-BB7B-65501781D582}"/>
              </a:ext>
            </a:extLst>
          </p:cNvPr>
          <p:cNvSpPr/>
          <p:nvPr/>
        </p:nvSpPr>
        <p:spPr>
          <a:xfrm>
            <a:off x="182880" y="3328416"/>
            <a:ext cx="6461760" cy="310896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0BBC28-C709-44D8-9723-1A6EEB8DA1EA}"/>
              </a:ext>
            </a:extLst>
          </p:cNvPr>
          <p:cNvSpPr/>
          <p:nvPr/>
        </p:nvSpPr>
        <p:spPr>
          <a:xfrm>
            <a:off x="182880" y="6437376"/>
            <a:ext cx="6461760" cy="310896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B9DAB5-3357-4CAC-A554-D4C815FFE2A2}"/>
              </a:ext>
            </a:extLst>
          </p:cNvPr>
          <p:cNvSpPr txBox="1"/>
          <p:nvPr/>
        </p:nvSpPr>
        <p:spPr>
          <a:xfrm>
            <a:off x="4467677" y="1295332"/>
            <a:ext cx="188865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b="1" dirty="0">
                <a:solidFill>
                  <a:srgbClr val="81ADC8"/>
                </a:solidFill>
                <a:latin typeface="Bebas Neue" panose="00000500000000000000" pitchFamily="2" charset="0"/>
              </a:rPr>
              <a:t>Nellie </a:t>
            </a:r>
          </a:p>
          <a:p>
            <a:r>
              <a:rPr lang="en-US" altLang="ko-KR" sz="4400" b="1" dirty="0">
                <a:solidFill>
                  <a:srgbClr val="81ADC8"/>
                </a:solidFill>
                <a:latin typeface="Bebas Neue" panose="00000500000000000000" pitchFamily="2" charset="0"/>
              </a:rPr>
              <a:t>McClung </a:t>
            </a:r>
            <a:endParaRPr lang="ko-KR" altLang="en-US" sz="4400" b="1" dirty="0">
              <a:solidFill>
                <a:srgbClr val="81ADC8"/>
              </a:solidFill>
              <a:latin typeface="Bebas Neue" panose="000005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00C734-1293-4773-89AC-F355A8682E9C}"/>
              </a:ext>
            </a:extLst>
          </p:cNvPr>
          <p:cNvSpPr txBox="1"/>
          <p:nvPr/>
        </p:nvSpPr>
        <p:spPr>
          <a:xfrm>
            <a:off x="4023958" y="4882894"/>
            <a:ext cx="2400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b="1" dirty="0">
                <a:solidFill>
                  <a:srgbClr val="81ADC8"/>
                </a:solidFill>
                <a:latin typeface="Bebas Neue" panose="00000500000000000000" pitchFamily="2" charset="0"/>
              </a:rPr>
              <a:t>Isaac Brock</a:t>
            </a:r>
            <a:endParaRPr lang="ko-KR" altLang="en-US" sz="4400" b="1" dirty="0">
              <a:solidFill>
                <a:srgbClr val="81ADC8"/>
              </a:solidFill>
              <a:latin typeface="Bebas Neue" panose="000005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B35D4D-1EAD-430A-9AF9-D17D99C85F22}"/>
              </a:ext>
            </a:extLst>
          </p:cNvPr>
          <p:cNvSpPr txBox="1"/>
          <p:nvPr/>
        </p:nvSpPr>
        <p:spPr>
          <a:xfrm>
            <a:off x="4323406" y="7899573"/>
            <a:ext cx="21771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b="1" dirty="0">
                <a:solidFill>
                  <a:srgbClr val="81ADC8"/>
                </a:solidFill>
                <a:latin typeface="Bebas Neue" panose="00000500000000000000" pitchFamily="2" charset="0"/>
              </a:rPr>
              <a:t>Tecumseh  </a:t>
            </a:r>
            <a:endParaRPr lang="ko-KR" altLang="en-US" sz="4400" b="1" dirty="0">
              <a:solidFill>
                <a:srgbClr val="81ADC8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058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58EDC3B-FCDE-4435-A3AF-C3E7EFB42C5E}"/>
              </a:ext>
            </a:extLst>
          </p:cNvPr>
          <p:cNvSpPr/>
          <p:nvPr/>
        </p:nvSpPr>
        <p:spPr>
          <a:xfrm rot="10800000">
            <a:off x="1798320" y="6437375"/>
            <a:ext cx="4846320" cy="3108960"/>
          </a:xfrm>
          <a:custGeom>
            <a:avLst/>
            <a:gdLst>
              <a:gd name="connsiteX0" fmla="*/ 0 w 4061109"/>
              <a:gd name="connsiteY0" fmla="*/ 0 h 3108960"/>
              <a:gd name="connsiteX1" fmla="*/ 4061109 w 4061109"/>
              <a:gd name="connsiteY1" fmla="*/ 0 h 3108960"/>
              <a:gd name="connsiteX2" fmla="*/ 1464644 w 4061109"/>
              <a:gd name="connsiteY2" fmla="*/ 3108960 h 3108960"/>
              <a:gd name="connsiteX3" fmla="*/ 0 w 4061109"/>
              <a:gd name="connsiteY3" fmla="*/ 31089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1109" h="3108960">
                <a:moveTo>
                  <a:pt x="0" y="0"/>
                </a:moveTo>
                <a:lnTo>
                  <a:pt x="4061109" y="0"/>
                </a:lnTo>
                <a:lnTo>
                  <a:pt x="1464644" y="3108960"/>
                </a:lnTo>
                <a:lnTo>
                  <a:pt x="0" y="3108960"/>
                </a:lnTo>
                <a:close/>
              </a:path>
            </a:pathLst>
          </a:custGeom>
          <a:solidFill>
            <a:srgbClr val="F8F2D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6DC06B7-5C98-48D8-8DB1-30C6B8585898}"/>
              </a:ext>
            </a:extLst>
          </p:cNvPr>
          <p:cNvSpPr/>
          <p:nvPr/>
        </p:nvSpPr>
        <p:spPr>
          <a:xfrm>
            <a:off x="182880" y="6437375"/>
            <a:ext cx="4846320" cy="3108960"/>
          </a:xfrm>
          <a:custGeom>
            <a:avLst/>
            <a:gdLst>
              <a:gd name="connsiteX0" fmla="*/ 0 w 4061109"/>
              <a:gd name="connsiteY0" fmla="*/ 0 h 3108960"/>
              <a:gd name="connsiteX1" fmla="*/ 4061109 w 4061109"/>
              <a:gd name="connsiteY1" fmla="*/ 0 h 3108960"/>
              <a:gd name="connsiteX2" fmla="*/ 1464644 w 4061109"/>
              <a:gd name="connsiteY2" fmla="*/ 3108960 h 3108960"/>
              <a:gd name="connsiteX3" fmla="*/ 0 w 4061109"/>
              <a:gd name="connsiteY3" fmla="*/ 31089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1109" h="3108960">
                <a:moveTo>
                  <a:pt x="0" y="0"/>
                </a:moveTo>
                <a:lnTo>
                  <a:pt x="4061109" y="0"/>
                </a:lnTo>
                <a:lnTo>
                  <a:pt x="1464644" y="3108960"/>
                </a:lnTo>
                <a:lnTo>
                  <a:pt x="0" y="3108960"/>
                </a:lnTo>
                <a:close/>
              </a:path>
            </a:pathLst>
          </a:custGeom>
          <a:solidFill>
            <a:srgbClr val="CD463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2C9ED9B-1975-474C-B43F-711762B98534}"/>
              </a:ext>
            </a:extLst>
          </p:cNvPr>
          <p:cNvSpPr/>
          <p:nvPr/>
        </p:nvSpPr>
        <p:spPr>
          <a:xfrm rot="10800000">
            <a:off x="1798320" y="3328415"/>
            <a:ext cx="4846320" cy="3108960"/>
          </a:xfrm>
          <a:custGeom>
            <a:avLst/>
            <a:gdLst>
              <a:gd name="connsiteX0" fmla="*/ 0 w 4061109"/>
              <a:gd name="connsiteY0" fmla="*/ 0 h 3108960"/>
              <a:gd name="connsiteX1" fmla="*/ 4061109 w 4061109"/>
              <a:gd name="connsiteY1" fmla="*/ 0 h 3108960"/>
              <a:gd name="connsiteX2" fmla="*/ 1464644 w 4061109"/>
              <a:gd name="connsiteY2" fmla="*/ 3108960 h 3108960"/>
              <a:gd name="connsiteX3" fmla="*/ 0 w 4061109"/>
              <a:gd name="connsiteY3" fmla="*/ 31089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1109" h="3108960">
                <a:moveTo>
                  <a:pt x="0" y="0"/>
                </a:moveTo>
                <a:lnTo>
                  <a:pt x="4061109" y="0"/>
                </a:lnTo>
                <a:lnTo>
                  <a:pt x="1464644" y="3108960"/>
                </a:lnTo>
                <a:lnTo>
                  <a:pt x="0" y="3108960"/>
                </a:lnTo>
                <a:close/>
              </a:path>
            </a:pathLst>
          </a:custGeom>
          <a:solidFill>
            <a:srgbClr val="F8F2D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47DDCB2-3769-44DB-8A16-F5C6BBC19F33}"/>
              </a:ext>
            </a:extLst>
          </p:cNvPr>
          <p:cNvSpPr/>
          <p:nvPr/>
        </p:nvSpPr>
        <p:spPr>
          <a:xfrm>
            <a:off x="182880" y="3328415"/>
            <a:ext cx="4846320" cy="3108960"/>
          </a:xfrm>
          <a:custGeom>
            <a:avLst/>
            <a:gdLst>
              <a:gd name="connsiteX0" fmla="*/ 0 w 4061109"/>
              <a:gd name="connsiteY0" fmla="*/ 0 h 3108960"/>
              <a:gd name="connsiteX1" fmla="*/ 4061109 w 4061109"/>
              <a:gd name="connsiteY1" fmla="*/ 0 h 3108960"/>
              <a:gd name="connsiteX2" fmla="*/ 1464644 w 4061109"/>
              <a:gd name="connsiteY2" fmla="*/ 3108960 h 3108960"/>
              <a:gd name="connsiteX3" fmla="*/ 0 w 4061109"/>
              <a:gd name="connsiteY3" fmla="*/ 31089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1109" h="3108960">
                <a:moveTo>
                  <a:pt x="0" y="0"/>
                </a:moveTo>
                <a:lnTo>
                  <a:pt x="4061109" y="0"/>
                </a:lnTo>
                <a:lnTo>
                  <a:pt x="1464644" y="3108960"/>
                </a:lnTo>
                <a:lnTo>
                  <a:pt x="0" y="3108960"/>
                </a:lnTo>
                <a:close/>
              </a:path>
            </a:pathLst>
          </a:custGeom>
          <a:solidFill>
            <a:srgbClr val="CD463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5F6CEB2-0567-46AC-9B08-C3E59ACCF4A7}"/>
              </a:ext>
            </a:extLst>
          </p:cNvPr>
          <p:cNvSpPr/>
          <p:nvPr/>
        </p:nvSpPr>
        <p:spPr>
          <a:xfrm rot="10800000">
            <a:off x="1798320" y="219456"/>
            <a:ext cx="4846320" cy="3108960"/>
          </a:xfrm>
          <a:custGeom>
            <a:avLst/>
            <a:gdLst>
              <a:gd name="connsiteX0" fmla="*/ 0 w 4061109"/>
              <a:gd name="connsiteY0" fmla="*/ 0 h 3108960"/>
              <a:gd name="connsiteX1" fmla="*/ 4061109 w 4061109"/>
              <a:gd name="connsiteY1" fmla="*/ 0 h 3108960"/>
              <a:gd name="connsiteX2" fmla="*/ 1464644 w 4061109"/>
              <a:gd name="connsiteY2" fmla="*/ 3108960 h 3108960"/>
              <a:gd name="connsiteX3" fmla="*/ 0 w 4061109"/>
              <a:gd name="connsiteY3" fmla="*/ 31089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1109" h="3108960">
                <a:moveTo>
                  <a:pt x="0" y="0"/>
                </a:moveTo>
                <a:lnTo>
                  <a:pt x="4061109" y="0"/>
                </a:lnTo>
                <a:lnTo>
                  <a:pt x="1464644" y="3108960"/>
                </a:lnTo>
                <a:lnTo>
                  <a:pt x="0" y="3108960"/>
                </a:lnTo>
                <a:close/>
              </a:path>
            </a:pathLst>
          </a:custGeom>
          <a:solidFill>
            <a:srgbClr val="F8F2D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55CE50D-9CDA-48E8-94F8-33B4517F6BC1}"/>
              </a:ext>
            </a:extLst>
          </p:cNvPr>
          <p:cNvSpPr/>
          <p:nvPr/>
        </p:nvSpPr>
        <p:spPr>
          <a:xfrm>
            <a:off x="182880" y="219456"/>
            <a:ext cx="4846320" cy="3108960"/>
          </a:xfrm>
          <a:custGeom>
            <a:avLst/>
            <a:gdLst>
              <a:gd name="connsiteX0" fmla="*/ 0 w 4061109"/>
              <a:gd name="connsiteY0" fmla="*/ 0 h 3108960"/>
              <a:gd name="connsiteX1" fmla="*/ 4061109 w 4061109"/>
              <a:gd name="connsiteY1" fmla="*/ 0 h 3108960"/>
              <a:gd name="connsiteX2" fmla="*/ 1464644 w 4061109"/>
              <a:gd name="connsiteY2" fmla="*/ 3108960 h 3108960"/>
              <a:gd name="connsiteX3" fmla="*/ 0 w 4061109"/>
              <a:gd name="connsiteY3" fmla="*/ 31089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1109" h="3108960">
                <a:moveTo>
                  <a:pt x="0" y="0"/>
                </a:moveTo>
                <a:lnTo>
                  <a:pt x="4061109" y="0"/>
                </a:lnTo>
                <a:lnTo>
                  <a:pt x="1464644" y="3108960"/>
                </a:lnTo>
                <a:lnTo>
                  <a:pt x="0" y="3108960"/>
                </a:lnTo>
                <a:close/>
              </a:path>
            </a:pathLst>
          </a:custGeom>
          <a:solidFill>
            <a:srgbClr val="CD463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0BBC28-C709-44D8-9723-1A6EEB8DA1EA}"/>
              </a:ext>
            </a:extLst>
          </p:cNvPr>
          <p:cNvSpPr/>
          <p:nvPr/>
        </p:nvSpPr>
        <p:spPr>
          <a:xfrm>
            <a:off x="182880" y="6437376"/>
            <a:ext cx="6461760" cy="310896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3925F5-54FA-41C8-941E-E612FDEC60C3}"/>
              </a:ext>
            </a:extLst>
          </p:cNvPr>
          <p:cNvSpPr txBox="1"/>
          <p:nvPr/>
        </p:nvSpPr>
        <p:spPr>
          <a:xfrm>
            <a:off x="353568" y="499872"/>
            <a:ext cx="1716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DEA47E"/>
                </a:solidFill>
                <a:latin typeface="Caviar Dreams" panose="020B0402020204020504" pitchFamily="34" charset="0"/>
              </a:rPr>
              <a:t>Astronaut </a:t>
            </a:r>
            <a:endParaRPr lang="ko-KR" altLang="en-US" sz="2400" b="1" dirty="0">
              <a:solidFill>
                <a:srgbClr val="DEA47E"/>
              </a:solidFill>
              <a:latin typeface="Caviar Dreams" panose="020B04020202040205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9E125C-A1D9-4B9F-A320-7ECC65985AA8}"/>
              </a:ext>
            </a:extLst>
          </p:cNvPr>
          <p:cNvSpPr txBox="1"/>
          <p:nvPr/>
        </p:nvSpPr>
        <p:spPr>
          <a:xfrm>
            <a:off x="353568" y="3608832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DEA47E"/>
                </a:solidFill>
                <a:latin typeface="Caviar Dreams" panose="020B0402020204020504" pitchFamily="34" charset="0"/>
              </a:rPr>
              <a:t>Singer</a:t>
            </a:r>
            <a:endParaRPr lang="ko-KR" altLang="en-US" sz="2400" b="1" dirty="0">
              <a:solidFill>
                <a:srgbClr val="DEA47E"/>
              </a:solidFill>
              <a:latin typeface="Caviar Dreams" panose="020B04020202040205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975031-7B97-49A4-98D3-B80306D7B47F}"/>
              </a:ext>
            </a:extLst>
          </p:cNvPr>
          <p:cNvSpPr txBox="1"/>
          <p:nvPr/>
        </p:nvSpPr>
        <p:spPr>
          <a:xfrm>
            <a:off x="353568" y="6717790"/>
            <a:ext cx="1385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DEA47E"/>
                </a:solidFill>
                <a:latin typeface="Caviar Dreams" panose="020B0402020204020504" pitchFamily="34" charset="0"/>
              </a:rPr>
              <a:t>Inventor</a:t>
            </a:r>
            <a:endParaRPr lang="ko-KR" altLang="en-US" sz="2400" b="1" dirty="0">
              <a:solidFill>
                <a:srgbClr val="DEA47E"/>
              </a:solidFill>
              <a:latin typeface="Caviar Dreams" panose="020B0402020204020504" pitchFamily="34" charset="0"/>
            </a:endParaRPr>
          </a:p>
        </p:txBody>
      </p:sp>
      <p:pic>
        <p:nvPicPr>
          <p:cNvPr id="7170" name="Picture 2" descr="Chris Hadfield - Wikipedia">
            <a:extLst>
              <a:ext uri="{FF2B5EF4-FFF2-40B4-BE49-F238E27FC236}">
                <a16:creationId xmlns:a16="http://schemas.microsoft.com/office/drawing/2014/main" id="{03FB6B4E-64F9-46F7-9DC0-377E3F8636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67" b="90000" l="8500" r="95083">
                        <a14:foregroundMark x1="73917" y1="10400" x2="47833" y2="8333"/>
                        <a14:foregroundMark x1="47833" y1="8333" x2="41750" y2="10267"/>
                        <a14:foregroundMark x1="25750" y1="36867" x2="14750" y2="46133"/>
                        <a14:foregroundMark x1="10667" y1="57067" x2="8500" y2="63600"/>
                        <a14:foregroundMark x1="8500" y1="63600" x2="9750" y2="67733"/>
                        <a14:foregroundMark x1="89083" y1="48800" x2="92167" y2="58333"/>
                        <a14:foregroundMark x1="92167" y1="58333" x2="87833" y2="70600"/>
                        <a14:foregroundMark x1="85833" y1="74000" x2="92000" y2="68267"/>
                        <a14:foregroundMark x1="92000" y1="68267" x2="95000" y2="59533"/>
                        <a14:foregroundMark x1="95000" y1="59533" x2="93417" y2="51467"/>
                        <a14:foregroundMark x1="93417" y1="51467" x2="91417" y2="48533"/>
                        <a14:foregroundMark x1="84083" y1="75267" x2="89917" y2="72133"/>
                        <a14:foregroundMark x1="94417" y1="55400" x2="94417" y2="55400"/>
                        <a14:foregroundMark x1="95083" y1="55200" x2="94583" y2="55667"/>
                        <a14:foregroundMark x1="83583" y1="14267" x2="86083" y2="22000"/>
                        <a14:foregroundMark x1="86083" y1="22000" x2="84250" y2="26667"/>
                        <a14:foregroundMark x1="87083" y1="42733" x2="85833" y2="23933"/>
                        <a14:foregroundMark x1="87667" y1="39133" x2="89250" y2="46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6" b="37236"/>
          <a:stretch/>
        </p:blipFill>
        <p:spPr bwMode="auto">
          <a:xfrm>
            <a:off x="1006685" y="193648"/>
            <a:ext cx="3700272" cy="311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CB7AB12-76F6-4D1A-ABF1-EDB3B8345E55}"/>
              </a:ext>
            </a:extLst>
          </p:cNvPr>
          <p:cNvSpPr/>
          <p:nvPr/>
        </p:nvSpPr>
        <p:spPr>
          <a:xfrm>
            <a:off x="182880" y="219456"/>
            <a:ext cx="6461760" cy="310896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7172" name="Picture 4" descr="Drake gives us the album of the year in “Certified Lover Boy” | The Baylor  Lariat">
            <a:extLst>
              <a:ext uri="{FF2B5EF4-FFF2-40B4-BE49-F238E27FC236}">
                <a16:creationId xmlns:a16="http://schemas.microsoft.com/office/drawing/2014/main" id="{9B0ABA51-C467-4FFF-9D04-1EC209174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51" b="99025" l="13700" r="79250">
                        <a14:foregroundMark x1="22950" y1="88372" x2="20600" y2="95799"/>
                        <a14:foregroundMark x1="62050" y1="90473" x2="71900" y2="97974"/>
                        <a14:foregroundMark x1="71900" y1="97974" x2="72350" y2="97974"/>
                        <a14:foregroundMark x1="53500" y1="5926" x2="50500" y2="5926"/>
                        <a14:foregroundMark x1="13700" y1="97449" x2="13700" y2="99025"/>
                        <a14:backgroundMark x1="62750" y1="20855" x2="62750" y2="21680"/>
                        <a14:backgroundMark x1="62200" y1="23031" x2="62200" y2="24081"/>
                        <a14:backgroundMark x1="62750" y1="30983" x2="61700" y2="38185"/>
                        <a14:backgroundMark x1="60600" y1="46512" x2="61350" y2="39835"/>
                        <a14:backgroundMark x1="59750" y1="45386" x2="61700" y2="37959"/>
                        <a14:backgroundMark x1="59000" y1="47637" x2="59200" y2="47637"/>
                        <a14:backgroundMark x1="58600" y1="47487" x2="59150" y2="47712"/>
                        <a14:backgroundMark x1="58550" y1="48012" x2="58550" y2="48087"/>
                        <a14:backgroundMark x1="59000" y1="45236" x2="59050" y2="455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7" r="12711"/>
          <a:stretch/>
        </p:blipFill>
        <p:spPr bwMode="auto">
          <a:xfrm>
            <a:off x="1054019" y="3385234"/>
            <a:ext cx="3652938" cy="305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E9A153-56D4-48E3-BB7B-65501781D582}"/>
              </a:ext>
            </a:extLst>
          </p:cNvPr>
          <p:cNvSpPr/>
          <p:nvPr/>
        </p:nvSpPr>
        <p:spPr>
          <a:xfrm>
            <a:off x="182880" y="3328416"/>
            <a:ext cx="6461760" cy="310896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7174" name="Picture 6" descr="Alexander Graham Bell - Wikipedia">
            <a:extLst>
              <a:ext uri="{FF2B5EF4-FFF2-40B4-BE49-F238E27FC236}">
                <a16:creationId xmlns:a16="http://schemas.microsoft.com/office/drawing/2014/main" id="{E0289151-6A0D-4B0E-BA96-3CED38792F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94" b="99301" l="10000" r="95909">
                        <a14:foregroundMark x1="56364" y1="6993" x2="73182" y2="46853"/>
                        <a14:foregroundMark x1="70000" y1="24476" x2="66818" y2="45455"/>
                        <a14:foregroundMark x1="77727" y1="45804" x2="69091" y2="96853"/>
                        <a14:foregroundMark x1="53182" y1="61189" x2="40455" y2="99650"/>
                        <a14:foregroundMark x1="40455" y1="99650" x2="40455" y2="99650"/>
                        <a14:foregroundMark x1="39091" y1="67483" x2="27727" y2="91608"/>
                        <a14:foregroundMark x1="27727" y1="91608" x2="27727" y2="91608"/>
                        <a14:foregroundMark x1="25455" y1="91608" x2="17727" y2="98252"/>
                        <a14:foregroundMark x1="23636" y1="85664" x2="20455" y2="93007"/>
                        <a14:foregroundMark x1="60000" y1="77622" x2="95909" y2="75874"/>
                        <a14:foregroundMark x1="51364" y1="61189" x2="44545" y2="71329"/>
                        <a14:foregroundMark x1="71364" y1="35664" x2="70000" y2="27622"/>
                        <a14:foregroundMark x1="72727" y1="34615" x2="70909" y2="22378"/>
                        <a14:foregroundMark x1="70909" y1="22378" x2="69091" y2="19930"/>
                        <a14:foregroundMark x1="71818" y1="30070" x2="72727" y2="25175"/>
                        <a14:foregroundMark x1="73182" y1="28322" x2="73636" y2="26923"/>
                        <a14:foregroundMark x1="73182" y1="23776" x2="70909" y2="21678"/>
                        <a14:foregroundMark x1="72727" y1="24825" x2="73636" y2="27273"/>
                        <a14:foregroundMark x1="73636" y1="24476" x2="73636" y2="24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317"/>
          <a:stretch/>
        </p:blipFill>
        <p:spPr bwMode="auto">
          <a:xfrm>
            <a:off x="626124" y="6437374"/>
            <a:ext cx="3411013" cy="308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4FEBD9B-E5C4-4A30-82C0-14C9CDBC7929}"/>
              </a:ext>
            </a:extLst>
          </p:cNvPr>
          <p:cNvSpPr txBox="1"/>
          <p:nvPr/>
        </p:nvSpPr>
        <p:spPr>
          <a:xfrm>
            <a:off x="4578417" y="1279772"/>
            <a:ext cx="19046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b="1" dirty="0">
                <a:solidFill>
                  <a:srgbClr val="81ADC8"/>
                </a:solidFill>
                <a:latin typeface="Bebas Neue" panose="00000500000000000000" pitchFamily="2" charset="0"/>
              </a:rPr>
              <a:t>Chris </a:t>
            </a:r>
          </a:p>
          <a:p>
            <a:r>
              <a:rPr lang="en-US" altLang="ko-KR" sz="4400" b="1" dirty="0">
                <a:solidFill>
                  <a:srgbClr val="81ADC8"/>
                </a:solidFill>
                <a:latin typeface="Bebas Neue" panose="00000500000000000000" pitchFamily="2" charset="0"/>
              </a:rPr>
              <a:t>Hadfield </a:t>
            </a:r>
            <a:endParaRPr lang="ko-KR" altLang="en-US" sz="4400" b="1" dirty="0">
              <a:solidFill>
                <a:srgbClr val="81ADC8"/>
              </a:solidFill>
              <a:latin typeface="Bebas Neue" panose="000005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DA85BA-6765-4C55-BF1A-7FFD7EC2C20E}"/>
              </a:ext>
            </a:extLst>
          </p:cNvPr>
          <p:cNvSpPr txBox="1"/>
          <p:nvPr/>
        </p:nvSpPr>
        <p:spPr>
          <a:xfrm>
            <a:off x="4793865" y="4692608"/>
            <a:ext cx="13147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b="1" dirty="0">
                <a:solidFill>
                  <a:srgbClr val="81ADC8"/>
                </a:solidFill>
                <a:latin typeface="Bebas Neue" panose="00000500000000000000" pitchFamily="2" charset="0"/>
              </a:rPr>
              <a:t>drake</a:t>
            </a:r>
            <a:endParaRPr lang="ko-KR" altLang="en-US" sz="4400" b="1" dirty="0">
              <a:solidFill>
                <a:srgbClr val="81ADC8"/>
              </a:solidFill>
              <a:latin typeface="Bebas Neue" panose="000005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ADA562-2F50-43BA-B7A1-0615F1FA7A76}"/>
              </a:ext>
            </a:extLst>
          </p:cNvPr>
          <p:cNvSpPr txBox="1"/>
          <p:nvPr/>
        </p:nvSpPr>
        <p:spPr>
          <a:xfrm>
            <a:off x="4092768" y="7620496"/>
            <a:ext cx="25426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b="1" dirty="0">
                <a:solidFill>
                  <a:srgbClr val="81ADC8"/>
                </a:solidFill>
                <a:latin typeface="Bebas Neue" panose="00000500000000000000" pitchFamily="2" charset="0"/>
              </a:rPr>
              <a:t>Alexander </a:t>
            </a:r>
          </a:p>
          <a:p>
            <a:r>
              <a:rPr lang="en-US" altLang="ko-KR" sz="4400" b="1" dirty="0">
                <a:solidFill>
                  <a:srgbClr val="81ADC8"/>
                </a:solidFill>
                <a:latin typeface="Bebas Neue" panose="00000500000000000000" pitchFamily="2" charset="0"/>
              </a:rPr>
              <a:t>Graham bell</a:t>
            </a:r>
            <a:endParaRPr lang="ko-KR" altLang="en-US" sz="4400" b="1" dirty="0">
              <a:solidFill>
                <a:srgbClr val="81ADC8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87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58EDC3B-FCDE-4435-A3AF-C3E7EFB42C5E}"/>
              </a:ext>
            </a:extLst>
          </p:cNvPr>
          <p:cNvSpPr/>
          <p:nvPr/>
        </p:nvSpPr>
        <p:spPr>
          <a:xfrm rot="10800000">
            <a:off x="1798320" y="6437375"/>
            <a:ext cx="4846320" cy="3108960"/>
          </a:xfrm>
          <a:custGeom>
            <a:avLst/>
            <a:gdLst>
              <a:gd name="connsiteX0" fmla="*/ 0 w 4061109"/>
              <a:gd name="connsiteY0" fmla="*/ 0 h 3108960"/>
              <a:gd name="connsiteX1" fmla="*/ 4061109 w 4061109"/>
              <a:gd name="connsiteY1" fmla="*/ 0 h 3108960"/>
              <a:gd name="connsiteX2" fmla="*/ 1464644 w 4061109"/>
              <a:gd name="connsiteY2" fmla="*/ 3108960 h 3108960"/>
              <a:gd name="connsiteX3" fmla="*/ 0 w 4061109"/>
              <a:gd name="connsiteY3" fmla="*/ 31089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1109" h="3108960">
                <a:moveTo>
                  <a:pt x="0" y="0"/>
                </a:moveTo>
                <a:lnTo>
                  <a:pt x="4061109" y="0"/>
                </a:lnTo>
                <a:lnTo>
                  <a:pt x="1464644" y="3108960"/>
                </a:lnTo>
                <a:lnTo>
                  <a:pt x="0" y="3108960"/>
                </a:lnTo>
                <a:close/>
              </a:path>
            </a:pathLst>
          </a:custGeom>
          <a:solidFill>
            <a:srgbClr val="F8F2D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6DC06B7-5C98-48D8-8DB1-30C6B8585898}"/>
              </a:ext>
            </a:extLst>
          </p:cNvPr>
          <p:cNvSpPr/>
          <p:nvPr/>
        </p:nvSpPr>
        <p:spPr>
          <a:xfrm>
            <a:off x="182880" y="6437375"/>
            <a:ext cx="4846320" cy="3108960"/>
          </a:xfrm>
          <a:custGeom>
            <a:avLst/>
            <a:gdLst>
              <a:gd name="connsiteX0" fmla="*/ 0 w 4061109"/>
              <a:gd name="connsiteY0" fmla="*/ 0 h 3108960"/>
              <a:gd name="connsiteX1" fmla="*/ 4061109 w 4061109"/>
              <a:gd name="connsiteY1" fmla="*/ 0 h 3108960"/>
              <a:gd name="connsiteX2" fmla="*/ 1464644 w 4061109"/>
              <a:gd name="connsiteY2" fmla="*/ 3108960 h 3108960"/>
              <a:gd name="connsiteX3" fmla="*/ 0 w 4061109"/>
              <a:gd name="connsiteY3" fmla="*/ 31089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1109" h="3108960">
                <a:moveTo>
                  <a:pt x="0" y="0"/>
                </a:moveTo>
                <a:lnTo>
                  <a:pt x="4061109" y="0"/>
                </a:lnTo>
                <a:lnTo>
                  <a:pt x="1464644" y="3108960"/>
                </a:lnTo>
                <a:lnTo>
                  <a:pt x="0" y="3108960"/>
                </a:lnTo>
                <a:close/>
              </a:path>
            </a:pathLst>
          </a:custGeom>
          <a:solidFill>
            <a:srgbClr val="CD463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5F6CEB2-0567-46AC-9B08-C3E59ACCF4A7}"/>
              </a:ext>
            </a:extLst>
          </p:cNvPr>
          <p:cNvSpPr/>
          <p:nvPr/>
        </p:nvSpPr>
        <p:spPr>
          <a:xfrm rot="10800000">
            <a:off x="1798320" y="219456"/>
            <a:ext cx="4846320" cy="3108960"/>
          </a:xfrm>
          <a:custGeom>
            <a:avLst/>
            <a:gdLst>
              <a:gd name="connsiteX0" fmla="*/ 0 w 4061109"/>
              <a:gd name="connsiteY0" fmla="*/ 0 h 3108960"/>
              <a:gd name="connsiteX1" fmla="*/ 4061109 w 4061109"/>
              <a:gd name="connsiteY1" fmla="*/ 0 h 3108960"/>
              <a:gd name="connsiteX2" fmla="*/ 1464644 w 4061109"/>
              <a:gd name="connsiteY2" fmla="*/ 3108960 h 3108960"/>
              <a:gd name="connsiteX3" fmla="*/ 0 w 4061109"/>
              <a:gd name="connsiteY3" fmla="*/ 31089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1109" h="3108960">
                <a:moveTo>
                  <a:pt x="0" y="0"/>
                </a:moveTo>
                <a:lnTo>
                  <a:pt x="4061109" y="0"/>
                </a:lnTo>
                <a:lnTo>
                  <a:pt x="1464644" y="3108960"/>
                </a:lnTo>
                <a:lnTo>
                  <a:pt x="0" y="3108960"/>
                </a:lnTo>
                <a:close/>
              </a:path>
            </a:pathLst>
          </a:custGeom>
          <a:solidFill>
            <a:srgbClr val="F8F2D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55CE50D-9CDA-48E8-94F8-33B4517F6BC1}"/>
              </a:ext>
            </a:extLst>
          </p:cNvPr>
          <p:cNvSpPr/>
          <p:nvPr/>
        </p:nvSpPr>
        <p:spPr>
          <a:xfrm>
            <a:off x="182880" y="219456"/>
            <a:ext cx="4846320" cy="3108960"/>
          </a:xfrm>
          <a:custGeom>
            <a:avLst/>
            <a:gdLst>
              <a:gd name="connsiteX0" fmla="*/ 0 w 4061109"/>
              <a:gd name="connsiteY0" fmla="*/ 0 h 3108960"/>
              <a:gd name="connsiteX1" fmla="*/ 4061109 w 4061109"/>
              <a:gd name="connsiteY1" fmla="*/ 0 h 3108960"/>
              <a:gd name="connsiteX2" fmla="*/ 1464644 w 4061109"/>
              <a:gd name="connsiteY2" fmla="*/ 3108960 h 3108960"/>
              <a:gd name="connsiteX3" fmla="*/ 0 w 4061109"/>
              <a:gd name="connsiteY3" fmla="*/ 31089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1109" h="3108960">
                <a:moveTo>
                  <a:pt x="0" y="0"/>
                </a:moveTo>
                <a:lnTo>
                  <a:pt x="4061109" y="0"/>
                </a:lnTo>
                <a:lnTo>
                  <a:pt x="1464644" y="3108960"/>
                </a:lnTo>
                <a:lnTo>
                  <a:pt x="0" y="3108960"/>
                </a:lnTo>
                <a:close/>
              </a:path>
            </a:pathLst>
          </a:custGeom>
          <a:solidFill>
            <a:srgbClr val="CD463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3925F5-54FA-41C8-941E-E612FDEC60C3}"/>
              </a:ext>
            </a:extLst>
          </p:cNvPr>
          <p:cNvSpPr txBox="1"/>
          <p:nvPr/>
        </p:nvSpPr>
        <p:spPr>
          <a:xfrm>
            <a:off x="353568" y="499872"/>
            <a:ext cx="1297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DEA47E"/>
                </a:solidFill>
                <a:latin typeface="Caviar Dreams" panose="020B0402020204020504" pitchFamily="34" charset="0"/>
              </a:rPr>
              <a:t>Heroine</a:t>
            </a:r>
            <a:endParaRPr lang="ko-KR" altLang="en-US" sz="2400" b="1" dirty="0">
              <a:solidFill>
                <a:srgbClr val="DEA47E"/>
              </a:solidFill>
              <a:latin typeface="Caviar Dreams" panose="020B04020202040205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975031-7B97-49A4-98D3-B80306D7B47F}"/>
              </a:ext>
            </a:extLst>
          </p:cNvPr>
          <p:cNvSpPr txBox="1"/>
          <p:nvPr/>
        </p:nvSpPr>
        <p:spPr>
          <a:xfrm>
            <a:off x="353568" y="6717790"/>
            <a:ext cx="1028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DEA47E"/>
                </a:solidFill>
                <a:latin typeface="Caviar Dreams" panose="020B0402020204020504" pitchFamily="34" charset="0"/>
              </a:rPr>
              <a:t>Writer</a:t>
            </a:r>
            <a:endParaRPr lang="ko-KR" altLang="en-US" sz="2400" b="1" dirty="0">
              <a:solidFill>
                <a:srgbClr val="DEA47E"/>
              </a:solidFill>
              <a:latin typeface="Caviar Dreams" panose="020B0402020204020504" pitchFamily="34" charset="0"/>
            </a:endParaRPr>
          </a:p>
        </p:txBody>
      </p:sp>
      <p:pic>
        <p:nvPicPr>
          <p:cNvPr id="4098" name="Picture 2" descr="Featured Author: Margaret Atwood | Department of English Marathon Reading">
            <a:extLst>
              <a:ext uri="{FF2B5EF4-FFF2-40B4-BE49-F238E27FC236}">
                <a16:creationId xmlns:a16="http://schemas.microsoft.com/office/drawing/2014/main" id="{5E5B16C0-D4B9-4361-A208-EA0573D48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71" b="97353" l="10000" r="90000">
                        <a14:foregroundMark x1="53088" y1="7206" x2="44265" y2="9853"/>
                        <a14:foregroundMark x1="44265" y1="9853" x2="44265" y2="9853"/>
                        <a14:foregroundMark x1="64118" y1="17206" x2="69559" y2="24118"/>
                        <a14:foregroundMark x1="70588" y1="27941" x2="68971" y2="30588"/>
                        <a14:foregroundMark x1="69853" y1="30735" x2="71471" y2="25147"/>
                        <a14:foregroundMark x1="68088" y1="19412" x2="62059" y2="11324"/>
                        <a14:foregroundMark x1="62059" y1="11324" x2="61471" y2="11029"/>
                        <a14:foregroundMark x1="59412" y1="9853" x2="56324" y2="6471"/>
                        <a14:foregroundMark x1="53382" y1="6471" x2="48382" y2="7941"/>
                        <a14:foregroundMark x1="49412" y1="7353" x2="46324" y2="7647"/>
                        <a14:foregroundMark x1="43235" y1="7941" x2="39853" y2="9853"/>
                        <a14:foregroundMark x1="31176" y1="24412" x2="32206" y2="28676"/>
                        <a14:foregroundMark x1="32059" y1="30147" x2="34853" y2="35441"/>
                        <a14:foregroundMark x1="32941" y1="34706" x2="32500" y2="30147"/>
                        <a14:foregroundMark x1="30588" y1="29559" x2="32206" y2="32647"/>
                        <a14:foregroundMark x1="65588" y1="38529" x2="65147" y2="40294"/>
                        <a14:foregroundMark x1="62500" y1="91618" x2="62206" y2="97353"/>
                        <a14:foregroundMark x1="37206" y1="14559" x2="35441" y2="14559"/>
                        <a14:foregroundMark x1="34853" y1="15735" x2="33971" y2="16765"/>
                        <a14:foregroundMark x1="32059" y1="20147" x2="31176" y2="20735"/>
                        <a14:foregroundMark x1="29853" y1="24412" x2="29853" y2="24412"/>
                        <a14:foregroundMark x1="29559" y1="26176" x2="29559" y2="26176"/>
                        <a14:foregroundMark x1="69559" y1="33824" x2="69559" y2="33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857" y="6307835"/>
            <a:ext cx="32385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1C0E4C0E-5FC0-4A81-9EE1-7329C11DF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23" b="89933" l="4964" r="89982">
                        <a14:foregroundMark x1="33574" y1="7299" x2="24639" y2="24413"/>
                        <a14:foregroundMark x1="24639" y1="24413" x2="24910" y2="26342"/>
                        <a14:foregroundMark x1="47292" y1="7802" x2="51173" y2="26091"/>
                        <a14:foregroundMark x1="51173" y1="26091" x2="49639" y2="31628"/>
                        <a14:foregroundMark x1="49639" y1="6208" x2="33935" y2="3691"/>
                        <a14:foregroundMark x1="12996" y1="59732" x2="9025" y2="77013"/>
                        <a14:foregroundMark x1="9025" y1="77013" x2="15253" y2="80872"/>
                        <a14:foregroundMark x1="9386" y1="60067" x2="4964" y2="75923"/>
                        <a14:foregroundMark x1="39260" y1="43037" x2="48917" y2="71141"/>
                        <a14:foregroundMark x1="52076" y1="38423" x2="62004" y2="50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9589" b="27962"/>
          <a:stretch/>
        </p:blipFill>
        <p:spPr bwMode="auto">
          <a:xfrm>
            <a:off x="954287" y="451699"/>
            <a:ext cx="3355626" cy="287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20BBC28-C709-44D8-9723-1A6EEB8DA1EA}"/>
              </a:ext>
            </a:extLst>
          </p:cNvPr>
          <p:cNvSpPr/>
          <p:nvPr/>
        </p:nvSpPr>
        <p:spPr>
          <a:xfrm>
            <a:off x="182880" y="6437376"/>
            <a:ext cx="6461760" cy="310896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B7AB12-76F6-4D1A-ABF1-EDB3B8345E55}"/>
              </a:ext>
            </a:extLst>
          </p:cNvPr>
          <p:cNvSpPr/>
          <p:nvPr/>
        </p:nvSpPr>
        <p:spPr>
          <a:xfrm>
            <a:off x="182880" y="219456"/>
            <a:ext cx="6461760" cy="310896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5E872C-167A-4C32-BEF5-C6FCAB5C7C0B}"/>
              </a:ext>
            </a:extLst>
          </p:cNvPr>
          <p:cNvSpPr txBox="1"/>
          <p:nvPr/>
        </p:nvSpPr>
        <p:spPr>
          <a:xfrm>
            <a:off x="3829926" y="1773936"/>
            <a:ext cx="26933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b="1" dirty="0">
                <a:solidFill>
                  <a:srgbClr val="81ADC8"/>
                </a:solidFill>
                <a:latin typeface="Bebas Neue" panose="00000500000000000000" pitchFamily="2" charset="0"/>
              </a:rPr>
              <a:t>Laura Secord</a:t>
            </a:r>
            <a:endParaRPr lang="ko-KR" altLang="en-US" sz="4400" b="1" dirty="0">
              <a:solidFill>
                <a:srgbClr val="81ADC8"/>
              </a:solidFill>
              <a:latin typeface="Bebas Neue" panose="000005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34AAA0-87E2-41A3-878D-30DB49738223}"/>
              </a:ext>
            </a:extLst>
          </p:cNvPr>
          <p:cNvSpPr txBox="1"/>
          <p:nvPr/>
        </p:nvSpPr>
        <p:spPr>
          <a:xfrm>
            <a:off x="4285876" y="7795490"/>
            <a:ext cx="21194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b="1" dirty="0">
                <a:solidFill>
                  <a:srgbClr val="81ADC8"/>
                </a:solidFill>
                <a:latin typeface="Bebas Neue" panose="00000500000000000000" pitchFamily="2" charset="0"/>
              </a:rPr>
              <a:t>Margaret </a:t>
            </a:r>
          </a:p>
          <a:p>
            <a:r>
              <a:rPr lang="en-US" altLang="ko-KR" sz="4400" b="1" dirty="0">
                <a:solidFill>
                  <a:srgbClr val="81ADC8"/>
                </a:solidFill>
                <a:latin typeface="Bebas Neue" panose="00000500000000000000" pitchFamily="2" charset="0"/>
              </a:rPr>
              <a:t>Atwood</a:t>
            </a:r>
            <a:endParaRPr lang="ko-KR" altLang="en-US" sz="4400" b="1" dirty="0">
              <a:solidFill>
                <a:srgbClr val="81ADC8"/>
              </a:solidFill>
              <a:latin typeface="Bebas Neue" panose="00000500000000000000" pitchFamily="2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100D0A6-84DF-4DA2-8147-A6F154BA3E29}"/>
              </a:ext>
            </a:extLst>
          </p:cNvPr>
          <p:cNvSpPr/>
          <p:nvPr/>
        </p:nvSpPr>
        <p:spPr>
          <a:xfrm rot="10800000">
            <a:off x="1798320" y="3342211"/>
            <a:ext cx="4846320" cy="3108960"/>
          </a:xfrm>
          <a:custGeom>
            <a:avLst/>
            <a:gdLst>
              <a:gd name="connsiteX0" fmla="*/ 0 w 4061109"/>
              <a:gd name="connsiteY0" fmla="*/ 0 h 3108960"/>
              <a:gd name="connsiteX1" fmla="*/ 4061109 w 4061109"/>
              <a:gd name="connsiteY1" fmla="*/ 0 h 3108960"/>
              <a:gd name="connsiteX2" fmla="*/ 1464644 w 4061109"/>
              <a:gd name="connsiteY2" fmla="*/ 3108960 h 3108960"/>
              <a:gd name="connsiteX3" fmla="*/ 0 w 4061109"/>
              <a:gd name="connsiteY3" fmla="*/ 31089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1109" h="3108960">
                <a:moveTo>
                  <a:pt x="0" y="0"/>
                </a:moveTo>
                <a:lnTo>
                  <a:pt x="4061109" y="0"/>
                </a:lnTo>
                <a:lnTo>
                  <a:pt x="1464644" y="3108960"/>
                </a:lnTo>
                <a:lnTo>
                  <a:pt x="0" y="3108960"/>
                </a:lnTo>
                <a:close/>
              </a:path>
            </a:pathLst>
          </a:custGeom>
          <a:solidFill>
            <a:srgbClr val="F8F2D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497A070-70C4-4BB4-AF77-92E35A86AF4C}"/>
              </a:ext>
            </a:extLst>
          </p:cNvPr>
          <p:cNvSpPr/>
          <p:nvPr/>
        </p:nvSpPr>
        <p:spPr>
          <a:xfrm>
            <a:off x="182880" y="3342211"/>
            <a:ext cx="4846320" cy="3108960"/>
          </a:xfrm>
          <a:custGeom>
            <a:avLst/>
            <a:gdLst>
              <a:gd name="connsiteX0" fmla="*/ 0 w 4061109"/>
              <a:gd name="connsiteY0" fmla="*/ 0 h 3108960"/>
              <a:gd name="connsiteX1" fmla="*/ 4061109 w 4061109"/>
              <a:gd name="connsiteY1" fmla="*/ 0 h 3108960"/>
              <a:gd name="connsiteX2" fmla="*/ 1464644 w 4061109"/>
              <a:gd name="connsiteY2" fmla="*/ 3108960 h 3108960"/>
              <a:gd name="connsiteX3" fmla="*/ 0 w 4061109"/>
              <a:gd name="connsiteY3" fmla="*/ 31089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1109" h="3108960">
                <a:moveTo>
                  <a:pt x="0" y="0"/>
                </a:moveTo>
                <a:lnTo>
                  <a:pt x="4061109" y="0"/>
                </a:lnTo>
                <a:lnTo>
                  <a:pt x="1464644" y="3108960"/>
                </a:lnTo>
                <a:lnTo>
                  <a:pt x="0" y="3108960"/>
                </a:lnTo>
                <a:close/>
              </a:path>
            </a:pathLst>
          </a:custGeom>
          <a:solidFill>
            <a:srgbClr val="CD463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A0E23F-A374-4924-86E4-C56E63C28AF3}"/>
              </a:ext>
            </a:extLst>
          </p:cNvPr>
          <p:cNvSpPr txBox="1"/>
          <p:nvPr/>
        </p:nvSpPr>
        <p:spPr>
          <a:xfrm>
            <a:off x="353568" y="3622626"/>
            <a:ext cx="1390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DEA47E"/>
                </a:solidFill>
                <a:latin typeface="Caviar Dreams" panose="020B0402020204020504" pitchFamily="34" charset="0"/>
              </a:rPr>
              <a:t>Activist </a:t>
            </a:r>
            <a:endParaRPr lang="ko-KR" altLang="en-US" sz="2400" b="1" dirty="0">
              <a:solidFill>
                <a:srgbClr val="DEA47E"/>
              </a:solidFill>
              <a:latin typeface="Caviar Dreams" panose="020B0402020204020504" pitchFamily="34" charset="0"/>
            </a:endParaRPr>
          </a:p>
        </p:txBody>
      </p:sp>
      <p:pic>
        <p:nvPicPr>
          <p:cNvPr id="28" name="Picture 6" descr="How civil rights icon Viola Desmond helped change course of Canadian  history | CBC News">
            <a:extLst>
              <a:ext uri="{FF2B5EF4-FFF2-40B4-BE49-F238E27FC236}">
                <a16:creationId xmlns:a16="http://schemas.microsoft.com/office/drawing/2014/main" id="{E3133883-C5BA-4172-A9F7-BDE1B39D58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7" b="99753" l="7500" r="95547">
                        <a14:foregroundMark x1="57422" y1="6238" x2="39453" y2="5621"/>
                        <a14:foregroundMark x1="39453" y1="5621" x2="36094" y2="7536"/>
                        <a14:foregroundMark x1="47813" y1="3150" x2="41875" y2="3027"/>
                        <a14:foregroundMark x1="48359" y1="62755" x2="51094" y2="86597"/>
                        <a14:foregroundMark x1="51094" y1="86597" x2="52422" y2="88079"/>
                        <a14:foregroundMark x1="62031" y1="59358" x2="76328" y2="95800"/>
                        <a14:foregroundMark x1="84063" y1="93329" x2="82578" y2="86288"/>
                        <a14:foregroundMark x1="82578" y1="86288" x2="73594" y2="73749"/>
                        <a14:foregroundMark x1="73594" y1="73749" x2="65547" y2="69179"/>
                        <a14:foregroundMark x1="34063" y1="73255" x2="18516" y2="87276"/>
                        <a14:foregroundMark x1="18516" y1="87276" x2="14688" y2="97900"/>
                        <a14:foregroundMark x1="14688" y1="97900" x2="14844" y2="98332"/>
                        <a14:foregroundMark x1="34453" y1="67696" x2="21641" y2="76282"/>
                        <a14:foregroundMark x1="21641" y1="76282" x2="17422" y2="82149"/>
                        <a14:foregroundMark x1="17422" y1="82149" x2="14297" y2="96109"/>
                        <a14:foregroundMark x1="38906" y1="62014" x2="26641" y2="71896"/>
                        <a14:foregroundMark x1="26641" y1="71896" x2="24844" y2="74614"/>
                        <a14:foregroundMark x1="32188" y1="67881" x2="20156" y2="74120"/>
                        <a14:foregroundMark x1="20156" y1="74120" x2="10391" y2="84064"/>
                        <a14:foregroundMark x1="10391" y1="84064" x2="7578" y2="97282"/>
                        <a14:foregroundMark x1="67031" y1="70352" x2="78438" y2="76838"/>
                        <a14:foregroundMark x1="78438" y1="76838" x2="84609" y2="85979"/>
                        <a14:foregroundMark x1="84609" y1="85979" x2="86250" y2="91785"/>
                        <a14:foregroundMark x1="86250" y1="91785" x2="84609" y2="99753"/>
                        <a14:foregroundMark x1="62969" y1="57196" x2="73672" y2="81902"/>
                        <a14:foregroundMark x1="68672" y1="67696" x2="95547" y2="89067"/>
                        <a14:foregroundMark x1="95547" y1="89067" x2="95547" y2="89067"/>
                        <a14:foregroundMark x1="67813" y1="63496" x2="77813" y2="70784"/>
                        <a14:foregroundMark x1="77813" y1="70784" x2="88125" y2="86164"/>
                        <a14:foregroundMark x1="88125" y1="86164" x2="88906" y2="88944"/>
                        <a14:foregroundMark x1="49844" y1="90550" x2="24609" y2="97468"/>
                        <a14:foregroundMark x1="84844" y1="79864" x2="80313" y2="71032"/>
                        <a14:foregroundMark x1="80313" y1="71032" x2="73672" y2="68499"/>
                        <a14:foregroundMark x1="73672" y1="68499" x2="63359" y2="67696"/>
                        <a14:foregroundMark x1="76875" y1="70476" x2="69844" y2="64793"/>
                        <a14:foregroundMark x1="88516" y1="83941" x2="83672" y2="73873"/>
                        <a14:foregroundMark x1="83672" y1="73873" x2="82031" y2="72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758"/>
          <a:stretch/>
        </p:blipFill>
        <p:spPr bwMode="auto">
          <a:xfrm>
            <a:off x="1200455" y="3357600"/>
            <a:ext cx="2817475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EC7EFDC-F8D9-48D3-91EC-640CE37D57A6}"/>
              </a:ext>
            </a:extLst>
          </p:cNvPr>
          <p:cNvSpPr/>
          <p:nvPr/>
        </p:nvSpPr>
        <p:spPr>
          <a:xfrm>
            <a:off x="182880" y="3342212"/>
            <a:ext cx="6461760" cy="310896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0866E47-E2C1-4704-8866-FA410B641464}"/>
              </a:ext>
            </a:extLst>
          </p:cNvPr>
          <p:cNvSpPr txBox="1"/>
          <p:nvPr/>
        </p:nvSpPr>
        <p:spPr>
          <a:xfrm>
            <a:off x="3744487" y="5127317"/>
            <a:ext cx="29001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b="1" dirty="0">
                <a:solidFill>
                  <a:srgbClr val="81ADC8"/>
                </a:solidFill>
                <a:latin typeface="Bebas Neue" panose="00000500000000000000" pitchFamily="2" charset="0"/>
              </a:rPr>
              <a:t>Viola Desmond</a:t>
            </a:r>
            <a:endParaRPr lang="ko-KR" altLang="en-US" sz="4400" b="1" dirty="0">
              <a:solidFill>
                <a:srgbClr val="81ADC8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4559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520</TotalTime>
  <Words>81</Words>
  <Application>Microsoft Office PowerPoint</Application>
  <PresentationFormat>A4 Paper (210x297 mm)</PresentationFormat>
  <Paragraphs>56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Bebas Neue</vt:lpstr>
      <vt:lpstr>Calibri</vt:lpstr>
      <vt:lpstr>Calibri Light</vt:lpstr>
      <vt:lpstr>Caviar Dreams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tim schilstra</cp:lastModifiedBy>
  <cp:revision>15</cp:revision>
  <dcterms:created xsi:type="dcterms:W3CDTF">2021-10-18T00:05:26Z</dcterms:created>
  <dcterms:modified xsi:type="dcterms:W3CDTF">2022-01-20T01:08:36Z</dcterms:modified>
</cp:coreProperties>
</file>