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2DC"/>
    <a:srgbClr val="CD4631"/>
    <a:srgbClr val="DEA47E"/>
    <a:srgbClr val="81ADC8"/>
    <a:srgbClr val="9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28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645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00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1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14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70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96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07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92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05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986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F6325-3E26-4BB8-A011-D3106646C41B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03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512264" y="1139244"/>
            <a:ext cx="4161717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Wayne 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Gretzky</a:t>
            </a:r>
            <a:endParaRPr lang="ko-KR" altLang="en-US" sz="115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pic>
        <p:nvPicPr>
          <p:cNvPr id="11" name="Picture 2" descr="Wayne Gretzky named partner, vice chairman of Oilers Entertainment Group">
            <a:extLst>
              <a:ext uri="{FF2B5EF4-FFF2-40B4-BE49-F238E27FC236}">
                <a16:creationId xmlns:a16="http://schemas.microsoft.com/office/drawing/2014/main" id="{5D25558D-9275-4344-921D-A247B639E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" b="99842" l="10000" r="90000">
                        <a14:foregroundMark x1="23474" y1="11844" x2="24895" y2="2250"/>
                        <a14:foregroundMark x1="47263" y1="86932" x2="48368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3" b="21321"/>
          <a:stretch/>
        </p:blipFill>
        <p:spPr bwMode="auto">
          <a:xfrm>
            <a:off x="-598499" y="2106882"/>
            <a:ext cx="8054392" cy="77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758013" y="8561613"/>
            <a:ext cx="1352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Hockey </a:t>
            </a:r>
          </a:p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Player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2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176451" y="2024101"/>
            <a:ext cx="4833375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Louis Riel</a:t>
            </a:r>
          </a:p>
        </p:txBody>
      </p:sp>
      <p:pic>
        <p:nvPicPr>
          <p:cNvPr id="7" name="Picture 2" descr="MP&amp;#39;s rant about Louis Riel denounced by PMO | The Star">
            <a:extLst>
              <a:ext uri="{FF2B5EF4-FFF2-40B4-BE49-F238E27FC236}">
                <a16:creationId xmlns:a16="http://schemas.microsoft.com/office/drawing/2014/main" id="{AADCD6B4-AFF0-47F3-B546-BDCD6835D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92718" l="10000" r="97708">
                        <a14:foregroundMark x1="55833" y1="22107" x2="33958" y2="31860"/>
                        <a14:foregroundMark x1="33958" y1="31860" x2="39167" y2="40962"/>
                        <a14:foregroundMark x1="39167" y1="40962" x2="55625" y2="50455"/>
                        <a14:foregroundMark x1="55625" y1="50455" x2="55208" y2="70091"/>
                        <a14:foregroundMark x1="55208" y1="70091" x2="56042" y2="70741"/>
                        <a14:foregroundMark x1="66250" y1="23667" x2="71042" y2="31339"/>
                        <a14:foregroundMark x1="71042" y1="31339" x2="57083" y2="53966"/>
                        <a14:foregroundMark x1="57083" y1="53966" x2="65208" y2="70741"/>
                        <a14:foregroundMark x1="65208" y1="70741" x2="67083" y2="71782"/>
                        <a14:foregroundMark x1="75833" y1="65800" x2="83333" y2="71131"/>
                        <a14:foregroundMark x1="83333" y1="71131" x2="67917" y2="84785"/>
                        <a14:foregroundMark x1="67917" y1="84785" x2="49167" y2="89077"/>
                        <a14:foregroundMark x1="49167" y1="89077" x2="28958" y2="83485"/>
                        <a14:foregroundMark x1="28958" y1="83485" x2="21458" y2="77763"/>
                        <a14:foregroundMark x1="21458" y1="77763" x2="15208" y2="74902"/>
                        <a14:foregroundMark x1="12917" y1="74252" x2="12500" y2="75943"/>
                        <a14:foregroundMark x1="11458" y1="72822" x2="11458" y2="76593"/>
                        <a14:foregroundMark x1="36042" y1="67490" x2="36875" y2="74122"/>
                        <a14:foregroundMark x1="46667" y1="55137" x2="48125" y2="64109"/>
                        <a14:foregroundMark x1="88333" y1="67490" x2="73958" y2="86476"/>
                        <a14:foregroundMark x1="73958" y1="86476" x2="71458" y2="88427"/>
                        <a14:foregroundMark x1="55625" y1="91027" x2="69375" y2="88557"/>
                        <a14:foregroundMark x1="41042" y1="91547" x2="51458" y2="92718"/>
                        <a14:foregroundMark x1="13750" y1="76073" x2="24792" y2="81925"/>
                        <a14:foregroundMark x1="92292" y1="66970" x2="84583" y2="63979"/>
                        <a14:foregroundMark x1="95694" y1="65886" x2="89583" y2="63979"/>
                        <a14:foregroundMark x1="96183" y1="68293" x2="88542" y2="64499"/>
                        <a14:foregroundMark x1="97708" y1="66450" x2="91875" y2="63979"/>
                        <a14:foregroundMark x1="97708" y1="65930" x2="97708" y2="66931"/>
                        <a14:backgroundMark x1="99167" y1="65410" x2="99281" y2="65930"/>
                        <a14:backgroundMark x1="99792" y1="66970" x2="99583" y2="7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2840" b="27821"/>
          <a:stretch/>
        </p:blipFill>
        <p:spPr bwMode="auto">
          <a:xfrm>
            <a:off x="1176451" y="3220977"/>
            <a:ext cx="6595949" cy="668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719803" y="8118378"/>
            <a:ext cx="212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Metis Leader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1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766358" y="1139244"/>
            <a:ext cx="365356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 err="1">
                <a:solidFill>
                  <a:srgbClr val="F8F2DC"/>
                </a:solidFill>
                <a:latin typeface="Bebas Neue" panose="00000500000000000000" pitchFamily="2" charset="0"/>
              </a:rPr>
              <a:t>Gord</a:t>
            </a:r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 </a:t>
            </a:r>
          </a:p>
          <a:p>
            <a:pPr algn="ctr"/>
            <a:r>
              <a:rPr lang="en-US" altLang="ko-KR" sz="11500" b="1" dirty="0" err="1">
                <a:solidFill>
                  <a:srgbClr val="F8F2DC"/>
                </a:solidFill>
                <a:latin typeface="Bebas Neue" panose="00000500000000000000" pitchFamily="2" charset="0"/>
              </a:rPr>
              <a:t>Downie</a:t>
            </a:r>
            <a:endParaRPr lang="en-US" altLang="ko-KR" sz="115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843371" y="841679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Singer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Picture 8" descr="Gord Downie, Frontman for the Tragically Hip, in His Final Act - The New  York Times">
            <a:extLst>
              <a:ext uri="{FF2B5EF4-FFF2-40B4-BE49-F238E27FC236}">
                <a16:creationId xmlns:a16="http://schemas.microsoft.com/office/drawing/2014/main" id="{F3424633-6B03-435E-9CC6-128D8E9AB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90" l="10000" r="90714">
                        <a14:foregroundMark x1="62357" y1="23730" x2="55357" y2="21143"/>
                        <a14:foregroundMark x1="55357" y1="21143" x2="50929" y2="22168"/>
                        <a14:foregroundMark x1="63714" y1="25000" x2="63714" y2="25000"/>
                        <a14:foregroundMark x1="62357" y1="23096" x2="62786" y2="24121"/>
                        <a14:foregroundMark x1="59357" y1="21777" x2="56571" y2="21289"/>
                        <a14:foregroundMark x1="55786" y1="20654" x2="57500" y2="20654"/>
                        <a14:foregroundMark x1="57714" y1="20654" x2="57714" y2="20654"/>
                        <a14:foregroundMark x1="62786" y1="24756" x2="63500" y2="25000"/>
                        <a14:foregroundMark x1="28071" y1="67676" x2="31929" y2="62646"/>
                        <a14:foregroundMark x1="31929" y1="62646" x2="32000" y2="62305"/>
                        <a14:foregroundMark x1="90286" y1="71680" x2="90714" y2="71387"/>
                        <a14:foregroundMark x1="78143" y1="72412" x2="77000" y2="67041"/>
                        <a14:backgroundMark x1="24857" y1="57813" x2="25786" y2="64355"/>
                        <a14:backgroundMark x1="78143" y1="69238" x2="78143" y2="69238"/>
                        <a14:backgroundMark x1="79071" y1="68604" x2="79286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16795" r="5719" b="20897"/>
          <a:stretch/>
        </p:blipFill>
        <p:spPr bwMode="auto">
          <a:xfrm>
            <a:off x="1760295" y="3645788"/>
            <a:ext cx="5037103" cy="62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0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742314" y="1139244"/>
            <a:ext cx="370165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Clara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Hughes</a:t>
            </a:r>
          </a:p>
        </p:txBody>
      </p:sp>
      <p:pic>
        <p:nvPicPr>
          <p:cNvPr id="7" name="Picture 4" descr="Clara Hughes | MY HERO">
            <a:extLst>
              <a:ext uri="{FF2B5EF4-FFF2-40B4-BE49-F238E27FC236}">
                <a16:creationId xmlns:a16="http://schemas.microsoft.com/office/drawing/2014/main" id="{844FD34E-E922-4D6B-8A61-2356D50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7250" l="9875" r="89969">
                        <a14:foregroundMark x1="40125" y1="91750" x2="39969" y2="93250"/>
                        <a14:foregroundMark x1="67712" y1="93000" x2="48903" y2="97250"/>
                        <a14:foregroundMark x1="56113" y1="85000" x2="53918" y2="91750"/>
                        <a14:foregroundMark x1="45768" y1="5250" x2="4169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443"/>
            <a:ext cx="9256675" cy="58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99666" y="86401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Athlete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7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386448" y="1139244"/>
            <a:ext cx="4413388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Nellie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McClung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1386448" y="6292164"/>
            <a:ext cx="139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Activist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Picture 2" descr="Woman&amp;#39;s History Month – Who was Nellie? | Nellies">
            <a:extLst>
              <a:ext uri="{FF2B5EF4-FFF2-40B4-BE49-F238E27FC236}">
                <a16:creationId xmlns:a16="http://schemas.microsoft.com/office/drawing/2014/main" id="{9F0509A8-231A-4D4A-AB04-671B18BF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9143" l="10000" r="90000">
                        <a14:foregroundMark x1="48000" y1="8286" x2="39333" y2="24286"/>
                        <a14:foregroundMark x1="39333" y1="24286" x2="39333" y2="28000"/>
                        <a14:foregroundMark x1="37778" y1="62000" x2="27111" y2="92000"/>
                        <a14:foregroundMark x1="27111" y1="92000" x2="28000" y2="96286"/>
                        <a14:foregroundMark x1="75556" y1="86857" x2="67778" y2="98286"/>
                        <a14:foregroundMark x1="67778" y1="98286" x2="66222" y2="98286"/>
                        <a14:foregroundMark x1="88000" y1="99143" x2="79333" y2="53429"/>
                        <a14:foregroundMark x1="79333" y1="53429" x2="79333" y2="53429"/>
                        <a14:foregroundMark x1="78444" y1="66000" x2="54889" y2="89714"/>
                        <a14:foregroundMark x1="54889" y1="89714" x2="54222" y2="90000"/>
                        <a14:foregroundMark x1="50444" y1="19143" x2="61333" y2="49143"/>
                        <a14:foregroundMark x1="70444" y1="45429" x2="59556" y2="41429"/>
                        <a14:foregroundMark x1="68770" y1="42794" x2="65111" y2="40857"/>
                        <a14:foregroundMark x1="65285" y1="40185" x2="60444" y2="38571"/>
                        <a14:foregroundMark x1="60667" y1="26857" x2="55778" y2="10286"/>
                        <a14:foregroundMark x1="55778" y1="10286" x2="52444" y2="8571"/>
                        <a14:foregroundMark x1="63778" y1="23143" x2="61111" y2="12000"/>
                        <a14:foregroundMark x1="52222" y1="4571" x2="40222" y2="5714"/>
                        <a14:foregroundMark x1="39778" y1="9714" x2="36667" y2="23714"/>
                        <a14:foregroundMark x1="36667" y1="23714" x2="36667" y2="24286"/>
                        <a14:foregroundMark x1="37111" y1="16286" x2="36889" y2="36000"/>
                        <a14:foregroundMark x1="34667" y1="26000" x2="37111" y2="12571"/>
                        <a14:foregroundMark x1="57556" y1="49429" x2="56667" y2="68286"/>
                        <a14:foregroundMark x1="52000" y1="54000" x2="44000" y2="71429"/>
                        <a14:foregroundMark x1="47556" y1="48857" x2="48000" y2="62286"/>
                        <a14:foregroundMark x1="41333" y1="37429" x2="39111" y2="51143"/>
                        <a14:foregroundMark x1="67556" y1="47714" x2="70444" y2="54286"/>
                        <a14:foregroundMark x1="66444" y1="94857" x2="62222" y2="97429"/>
                        <a14:foregroundMark x1="37333" y1="86000" x2="37111" y2="95143"/>
                        <a14:foregroundMark x1="34000" y1="94571" x2="40000" y2="98571"/>
                        <a14:foregroundMark x1="24222" y1="78286" x2="24222" y2="78286"/>
                        <a14:foregroundMark x1="24000" y1="77714" x2="24000" y2="78000"/>
                        <a14:foregroundMark x1="23778" y1="78000" x2="23556" y2="78000"/>
                        <a14:foregroundMark x1="23778" y1="77429" x2="22889" y2="78571"/>
                        <a14:foregroundMark x1="24444" y1="76857" x2="23778" y2="78857"/>
                        <a14:foregroundMark x1="72889" y1="44286" x2="72889" y2="44286"/>
                        <a14:foregroundMark x1="73333" y1="43714" x2="71333" y2="43714"/>
                        <a14:foregroundMark x1="40222" y1="5429" x2="38889" y2="10571"/>
                        <a14:foregroundMark x1="37778" y1="10000" x2="42889" y2="5143"/>
                        <a14:foregroundMark x1="38667" y1="10000" x2="46889" y2="2000"/>
                        <a14:backgroundMark x1="64444" y1="34571" x2="72222" y2="39143"/>
                        <a14:backgroundMark x1="18667" y1="93143" x2="19556" y2="97143"/>
                        <a14:backgroundMark x1="73333" y1="42286" x2="72626" y2="42286"/>
                        <a14:backgroundMark x1="33333" y1="4286" x2="40000" y2="2000"/>
                        <a14:backgroundMark x1="57111" y1="2286" x2="52222" y2="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" y="3966519"/>
            <a:ext cx="7696717" cy="59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3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2022842" y="1139244"/>
            <a:ext cx="314060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Isaac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Brock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216146" y="8535923"/>
            <a:ext cx="2484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Major-General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Picture 4" descr="Sir Isaac Brock | Windsor Public Library">
            <a:extLst>
              <a:ext uri="{FF2B5EF4-FFF2-40B4-BE49-F238E27FC236}">
                <a16:creationId xmlns:a16="http://schemas.microsoft.com/office/drawing/2014/main" id="{569C67A8-C141-40D8-89F0-F527D64E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2" b="97239" l="9948" r="89791">
                        <a14:foregroundMark x1="46335" y1="14596" x2="40314" y2="19724"/>
                        <a14:foregroundMark x1="50524" y1="18146" x2="57068" y2="30966"/>
                        <a14:foregroundMark x1="57068" y1="30966" x2="57068" y2="31558"/>
                        <a14:foregroundMark x1="49476" y1="15187" x2="44503" y2="35108"/>
                        <a14:foregroundMark x1="44503" y1="35108" x2="44764" y2="36292"/>
                        <a14:foregroundMark x1="49476" y1="82051" x2="49476" y2="97239"/>
                        <a14:foregroundMark x1="76963" y1="89152" x2="68586" y2="82446"/>
                        <a14:foregroundMark x1="80366" y1="88560" x2="70157" y2="81657"/>
                        <a14:foregroundMark x1="70157" y1="81657" x2="69634" y2="81065"/>
                        <a14:foregroundMark x1="65969" y1="50690" x2="63613" y2="60947"/>
                        <a14:foregroundMark x1="66230" y1="59763" x2="64398" y2="49704"/>
                        <a14:foregroundMark x1="68325" y1="51282" x2="63089" y2="48126"/>
                        <a14:foregroundMark x1="65969" y1="49704" x2="60209" y2="46351"/>
                        <a14:foregroundMark x1="56021" y1="41026" x2="54712" y2="37870"/>
                        <a14:foregroundMark x1="56283" y1="16371" x2="53927" y2="16174"/>
                        <a14:foregroundMark x1="57330" y1="16963" x2="51047" y2="14004"/>
                        <a14:foregroundMark x1="57068" y1="16371" x2="55497" y2="15582"/>
                        <a14:foregroundMark x1="54974" y1="14398" x2="54974" y2="14398"/>
                        <a14:foregroundMark x1="56545" y1="15385" x2="56545" y2="15779"/>
                        <a14:foregroundMark x1="66754" y1="48915" x2="66754" y2="48915"/>
                        <a14:foregroundMark x1="29843" y1="89349" x2="29843" y2="89349"/>
                        <a14:foregroundMark x1="31937" y1="88757" x2="31937" y2="8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9" b="11313"/>
          <a:stretch/>
        </p:blipFill>
        <p:spPr bwMode="auto">
          <a:xfrm>
            <a:off x="-1139346" y="3363613"/>
            <a:ext cx="6302792" cy="66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7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126764" y="2024101"/>
            <a:ext cx="4932762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Tecumseh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897870" y="911669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Chief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Picture 6" descr="Tecumseh - Wikipedia">
            <a:extLst>
              <a:ext uri="{FF2B5EF4-FFF2-40B4-BE49-F238E27FC236}">
                <a16:creationId xmlns:a16="http://schemas.microsoft.com/office/drawing/2014/main" id="{E229FB21-EE8B-474E-9FEB-C610A4A66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7721" l="2151" r="96344">
                        <a14:foregroundMark x1="8387" y1="70747" x2="10968" y2="77689"/>
                        <a14:foregroundMark x1="10968" y1="77689" x2="18280" y2="85321"/>
                        <a14:foregroundMark x1="6237" y1="74033" x2="8889" y2="85162"/>
                        <a14:foregroundMark x1="3226" y1="69952" x2="2151" y2="76524"/>
                        <a14:foregroundMark x1="2151" y1="76524" x2="2151" y2="76524"/>
                        <a14:foregroundMark x1="32903" y1="72443" x2="47312" y2="84791"/>
                        <a14:foregroundMark x1="47312" y1="84791" x2="47312" y2="84791"/>
                        <a14:foregroundMark x1="73047" y1="77424" x2="54050" y2="85321"/>
                        <a14:foregroundMark x1="54050" y1="85321" x2="54050" y2="85321"/>
                        <a14:foregroundMark x1="54194" y1="64812" x2="46738" y2="76259"/>
                        <a14:foregroundMark x1="46738" y1="76259" x2="46738" y2="76259"/>
                        <a14:foregroundMark x1="22079" y1="90832" x2="67885" y2="91256"/>
                        <a14:foregroundMark x1="85305" y1="77318" x2="91541" y2="97827"/>
                        <a14:foregroundMark x1="61147" y1="96237" x2="11541" y2="95813"/>
                        <a14:foregroundMark x1="11541" y1="95813" x2="11541" y2="95813"/>
                        <a14:foregroundMark x1="52258" y1="11871" x2="41792" y2="17382"/>
                        <a14:foregroundMark x1="41792" y1="17382" x2="38208" y2="21834"/>
                        <a14:foregroundMark x1="67885" y1="18442" x2="75556" y2="30101"/>
                        <a14:foregroundMark x1="70968" y1="52358" x2="66308" y2="60731"/>
                        <a14:foregroundMark x1="74695" y1="40117" x2="75197" y2="32220"/>
                        <a14:foregroundMark x1="76057" y1="37361" x2="75699" y2="33386"/>
                        <a14:foregroundMark x1="76631" y1="35930" x2="76631" y2="35930"/>
                        <a14:foregroundMark x1="74122" y1="46158" x2="74122" y2="46158"/>
                        <a14:foregroundMark x1="74480" y1="48278" x2="74480" y2="48278"/>
                        <a14:foregroundMark x1="94552" y1="18283" x2="72186" y2="18442"/>
                        <a14:foregroundMark x1="72186" y1="18442" x2="72186" y2="18442"/>
                        <a14:foregroundMark x1="84946" y1="15792" x2="69176" y2="13302"/>
                        <a14:foregroundMark x1="93835" y1="17117" x2="96344" y2="17488"/>
                        <a14:foregroundMark x1="86380" y1="15686" x2="92616" y2="16587"/>
                        <a14:foregroundMark x1="82652" y1="15527" x2="92616" y2="17647"/>
                        <a14:foregroundMark x1="62724" y1="63646" x2="60645" y2="67833"/>
                        <a14:backgroundMark x1="2652" y1="91680" x2="3154" y2="93906"/>
                        <a14:backgroundMark x1="96487" y1="81081" x2="99570" y2="86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39"/>
          <a:stretch/>
        </p:blipFill>
        <p:spPr bwMode="auto">
          <a:xfrm>
            <a:off x="1977082" y="3674314"/>
            <a:ext cx="4767035" cy="627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369621" y="1139244"/>
            <a:ext cx="4447051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Chris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Hadfield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227231" y="6720713"/>
            <a:ext cx="171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Astronaut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Picture 2" descr="Chris Hadfield - Wikipedia">
            <a:extLst>
              <a:ext uri="{FF2B5EF4-FFF2-40B4-BE49-F238E27FC236}">
                <a16:creationId xmlns:a16="http://schemas.microsoft.com/office/drawing/2014/main" id="{C3C16F44-5B12-4A58-9A43-EB858DA65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7" b="90000" l="8500" r="95083">
                        <a14:foregroundMark x1="73917" y1="10400" x2="47833" y2="8333"/>
                        <a14:foregroundMark x1="47833" y1="8333" x2="41750" y2="10267"/>
                        <a14:foregroundMark x1="25750" y1="36867" x2="14750" y2="46133"/>
                        <a14:foregroundMark x1="10667" y1="57067" x2="8500" y2="63600"/>
                        <a14:foregroundMark x1="8500" y1="63600" x2="9750" y2="67733"/>
                        <a14:foregroundMark x1="89083" y1="48800" x2="92167" y2="58333"/>
                        <a14:foregroundMark x1="92167" y1="58333" x2="87833" y2="70600"/>
                        <a14:foregroundMark x1="85833" y1="74000" x2="92000" y2="68267"/>
                        <a14:foregroundMark x1="92000" y1="68267" x2="95000" y2="59533"/>
                        <a14:foregroundMark x1="95000" y1="59533" x2="93417" y2="51467"/>
                        <a14:foregroundMark x1="93417" y1="51467" x2="91417" y2="48533"/>
                        <a14:foregroundMark x1="84083" y1="75267" x2="89917" y2="72133"/>
                        <a14:foregroundMark x1="94417" y1="55400" x2="94417" y2="55400"/>
                        <a14:foregroundMark x1="95083" y1="55200" x2="94583" y2="55667"/>
                        <a14:foregroundMark x1="83583" y1="14267" x2="86083" y2="22000"/>
                        <a14:foregroundMark x1="86083" y1="22000" x2="84250" y2="26667"/>
                        <a14:foregroundMark x1="87083" y1="42733" x2="85833" y2="23933"/>
                        <a14:foregroundMark x1="87667" y1="39133" x2="89250" y2="4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b="37236"/>
          <a:stretch/>
        </p:blipFill>
        <p:spPr bwMode="auto">
          <a:xfrm>
            <a:off x="719284" y="3319783"/>
            <a:ext cx="7821827" cy="65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0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2026853" y="2024101"/>
            <a:ext cx="3132589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Drake</a:t>
            </a:r>
          </a:p>
        </p:txBody>
      </p:sp>
      <p:pic>
        <p:nvPicPr>
          <p:cNvPr id="9" name="Picture 4" descr="Drake gives us the album of the year in “Certified Lover Boy” | The Baylor  Lariat">
            <a:extLst>
              <a:ext uri="{FF2B5EF4-FFF2-40B4-BE49-F238E27FC236}">
                <a16:creationId xmlns:a16="http://schemas.microsoft.com/office/drawing/2014/main" id="{2683D729-114D-4BC8-9FC6-CDFB59135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1" b="99025" l="13700" r="79250">
                        <a14:foregroundMark x1="22950" y1="88372" x2="20600" y2="95799"/>
                        <a14:foregroundMark x1="62050" y1="90473" x2="71900" y2="97974"/>
                        <a14:foregroundMark x1="71900" y1="97974" x2="72350" y2="97974"/>
                        <a14:foregroundMark x1="53500" y1="5926" x2="50500" y2="5926"/>
                        <a14:foregroundMark x1="13700" y1="97449" x2="13700" y2="99025"/>
                        <a14:backgroundMark x1="62750" y1="20855" x2="62750" y2="21680"/>
                        <a14:backgroundMark x1="62200" y1="23031" x2="62200" y2="24081"/>
                        <a14:backgroundMark x1="62750" y1="30983" x2="61700" y2="38185"/>
                        <a14:backgroundMark x1="60600" y1="46512" x2="61350" y2="39835"/>
                        <a14:backgroundMark x1="59750" y1="45386" x2="61700" y2="37959"/>
                        <a14:backgroundMark x1="59000" y1="47637" x2="59200" y2="47637"/>
                        <a14:backgroundMark x1="58600" y1="47487" x2="59150" y2="47712"/>
                        <a14:backgroundMark x1="58550" y1="48012" x2="58550" y2="48087"/>
                        <a14:backgroundMark x1="59000" y1="45236" x2="59050" y2="4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r="12711"/>
          <a:stretch/>
        </p:blipFill>
        <p:spPr bwMode="auto">
          <a:xfrm>
            <a:off x="-1529370" y="3699490"/>
            <a:ext cx="7428230" cy="62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5291963" y="8725919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Singer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3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416639" y="1139244"/>
            <a:ext cx="6353021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Alexander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Graham Bell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571682" y="8562471"/>
            <a:ext cx="149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Inventor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Picture 6" descr="Alexander Graham Bell - Wikipedia">
            <a:extLst>
              <a:ext uri="{FF2B5EF4-FFF2-40B4-BE49-F238E27FC236}">
                <a16:creationId xmlns:a16="http://schemas.microsoft.com/office/drawing/2014/main" id="{3670C87B-F042-4B73-A281-5C97FAF89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94" b="99301" l="10000" r="95909">
                        <a14:foregroundMark x1="56364" y1="6993" x2="73182" y2="46853"/>
                        <a14:foregroundMark x1="70000" y1="24476" x2="66818" y2="45455"/>
                        <a14:foregroundMark x1="77727" y1="45804" x2="69091" y2="96853"/>
                        <a14:foregroundMark x1="53182" y1="61189" x2="40455" y2="99650"/>
                        <a14:foregroundMark x1="40455" y1="99650" x2="40455" y2="99650"/>
                        <a14:foregroundMark x1="39091" y1="67483" x2="27727" y2="91608"/>
                        <a14:foregroundMark x1="27727" y1="91608" x2="27727" y2="91608"/>
                        <a14:foregroundMark x1="25455" y1="91608" x2="17727" y2="98252"/>
                        <a14:foregroundMark x1="23636" y1="85664" x2="20455" y2="93007"/>
                        <a14:foregroundMark x1="60000" y1="77622" x2="95909" y2="75874"/>
                        <a14:foregroundMark x1="51364" y1="61189" x2="44545" y2="71329"/>
                        <a14:foregroundMark x1="71364" y1="35664" x2="70000" y2="27622"/>
                        <a14:foregroundMark x1="72727" y1="34615" x2="70909" y2="22378"/>
                        <a14:foregroundMark x1="70909" y1="22378" x2="69091" y2="19930"/>
                        <a14:foregroundMark x1="71818" y1="30070" x2="72727" y2="25175"/>
                        <a14:foregroundMark x1="73182" y1="28322" x2="73636" y2="26923"/>
                        <a14:foregroundMark x1="73182" y1="23776" x2="70909" y2="21678"/>
                        <a14:foregroundMark x1="72727" y1="24825" x2="73636" y2="27273"/>
                        <a14:foregroundMark x1="73636" y1="24476" x2="73636" y2="24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7"/>
          <a:stretch/>
        </p:blipFill>
        <p:spPr bwMode="auto">
          <a:xfrm>
            <a:off x="214366" y="3805881"/>
            <a:ext cx="6733990" cy="61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8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779994" y="1139244"/>
            <a:ext cx="362631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Laura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Secord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5349061" y="8461212"/>
            <a:ext cx="150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Heroine 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337F042-EBDC-47D3-92F7-861AA810C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3" b="89933" l="4964" r="89982">
                        <a14:foregroundMark x1="33574" y1="7299" x2="24639" y2="24413"/>
                        <a14:foregroundMark x1="24639" y1="24413" x2="24910" y2="26342"/>
                        <a14:foregroundMark x1="47292" y1="7802" x2="51173" y2="26091"/>
                        <a14:foregroundMark x1="51173" y1="26091" x2="49639" y2="31628"/>
                        <a14:foregroundMark x1="49639" y1="6208" x2="33935" y2="3691"/>
                        <a14:foregroundMark x1="12996" y1="59732" x2="9025" y2="77013"/>
                        <a14:foregroundMark x1="9025" y1="77013" x2="15253" y2="80872"/>
                        <a14:foregroundMark x1="9386" y1="60067" x2="4964" y2="75923"/>
                        <a14:foregroundMark x1="39260" y1="43037" x2="48917" y2="71141"/>
                        <a14:foregroundMark x1="52076" y1="38423" x2="62004" y2="50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9589" b="27962"/>
          <a:stretch/>
        </p:blipFill>
        <p:spPr bwMode="auto">
          <a:xfrm>
            <a:off x="-444525" y="4440176"/>
            <a:ext cx="6375768" cy="54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7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759658" y="1139244"/>
            <a:ext cx="5666936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John A.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MacDonald</a:t>
            </a:r>
            <a:endParaRPr lang="ko-KR" altLang="en-US" sz="115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pic>
        <p:nvPicPr>
          <p:cNvPr id="7" name="Picture 4" descr="Donald B. Smith: Sir John A. Macdonald&amp;#39;s complicated relationship with  Indigenous people | National Post">
            <a:extLst>
              <a:ext uri="{FF2B5EF4-FFF2-40B4-BE49-F238E27FC236}">
                <a16:creationId xmlns:a16="http://schemas.microsoft.com/office/drawing/2014/main" id="{27207961-C6A6-48EC-8042-08503C3F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9000" l="10000" r="90000">
                        <a14:foregroundMark x1="62000" y1="65333" x2="66500" y2="94667"/>
                        <a14:foregroundMark x1="66500" y1="94667" x2="66500" y2="94667"/>
                        <a14:foregroundMark x1="58500" y1="95000" x2="64000" y2="99333"/>
                        <a14:foregroundMark x1="69000" y1="99333" x2="68750" y2="62333"/>
                        <a14:foregroundMark x1="68750" y1="62333" x2="60000" y2="43333"/>
                        <a14:foregroundMark x1="60000" y1="43333" x2="57500" y2="41667"/>
                        <a14:foregroundMark x1="31000" y1="62000" x2="40250" y2="47333"/>
                        <a14:foregroundMark x1="40250" y1="47333" x2="41000" y2="47333"/>
                        <a14:foregroundMark x1="58500" y1="17000" x2="58500" y2="17000"/>
                        <a14:foregroundMark x1="73750" y1="79333" x2="73000" y2="61333"/>
                        <a14:foregroundMark x1="73000" y1="61333" x2="66500" y2="47000"/>
                        <a14:foregroundMark x1="66500" y1="47000" x2="61750" y2="44667"/>
                        <a14:foregroundMark x1="70750" y1="51000" x2="60500" y2="43333"/>
                        <a14:foregroundMark x1="70750" y1="49667" x2="61500" y2="44667"/>
                        <a14:foregroundMark x1="68500" y1="48000" x2="68750" y2="48000"/>
                        <a14:foregroundMark x1="67250" y1="46667" x2="66500" y2="46667"/>
                        <a14:foregroundMark x1="64750" y1="45333" x2="64750" y2="45333"/>
                        <a14:foregroundMark x1="62750" y1="44000" x2="62750" y2="44000"/>
                        <a14:foregroundMark x1="57750" y1="40333" x2="56750" y2="40000"/>
                        <a14:foregroundMark x1="33000" y1="50333" x2="29500" y2="67333"/>
                        <a14:foregroundMark x1="30750" y1="54000" x2="30750" y2="54000"/>
                        <a14:foregroundMark x1="32000" y1="50333" x2="32000" y2="50333"/>
                        <a14:foregroundMark x1="30250" y1="57000" x2="30250" y2="57000"/>
                        <a14:foregroundMark x1="59500" y1="19667" x2="58750" y2="24667"/>
                        <a14:foregroundMark x1="59500" y1="15333" x2="51000" y2="10000"/>
                        <a14:foregroundMark x1="48000" y1="10333" x2="42250" y2="16000"/>
                        <a14:foregroundMark x1="41750" y1="15667" x2="41000" y2="17333"/>
                        <a14:foregroundMark x1="44250" y1="12000" x2="44250" y2="11333"/>
                        <a14:foregroundMark x1="44500" y1="10667" x2="44500" y2="10667"/>
                        <a14:foregroundMark x1="45000" y1="10000" x2="44000" y2="10667"/>
                        <a14:foregroundMark x1="43000" y1="12667" x2="43000" y2="12667"/>
                        <a14:foregroundMark x1="47500" y1="9333" x2="49500" y2="8667"/>
                        <a14:foregroundMark x1="51250" y1="8667" x2="54750" y2="9333"/>
                        <a14:foregroundMark x1="54750" y1="10333" x2="57250" y2="12000"/>
                        <a14:foregroundMark x1="55000" y1="10000" x2="52000" y2="9000"/>
                        <a14:foregroundMark x1="50750" y1="9000" x2="50000" y2="9000"/>
                        <a14:foregroundMark x1="52250" y1="8667" x2="49750" y2="8333"/>
                        <a14:foregroundMark x1="57500" y1="11333" x2="58000" y2="12333"/>
                        <a14:foregroundMark x1="72250" y1="95000" x2="7325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422" y="2610843"/>
            <a:ext cx="9726878" cy="72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5091933" y="8682931"/>
            <a:ext cx="1334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Prime </a:t>
            </a:r>
          </a:p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Minister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33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346383" y="1139244"/>
            <a:ext cx="4493538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Viola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Desmond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45985" y="8684916"/>
            <a:ext cx="160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Activist  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Picture 6" descr="How civil rights icon Viola Desmond helped change course of Canadian  history | CBC News">
            <a:extLst>
              <a:ext uri="{FF2B5EF4-FFF2-40B4-BE49-F238E27FC236}">
                <a16:creationId xmlns:a16="http://schemas.microsoft.com/office/drawing/2014/main" id="{D8012DF9-E803-4538-84E9-235B21780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7" b="99753" l="7500" r="95547">
                        <a14:foregroundMark x1="57422" y1="6238" x2="39453" y2="5621"/>
                        <a14:foregroundMark x1="39453" y1="5621" x2="36094" y2="7536"/>
                        <a14:foregroundMark x1="47813" y1="3150" x2="41875" y2="3027"/>
                        <a14:foregroundMark x1="48359" y1="62755" x2="51094" y2="86597"/>
                        <a14:foregroundMark x1="51094" y1="86597" x2="52422" y2="88079"/>
                        <a14:foregroundMark x1="62031" y1="59358" x2="76328" y2="95800"/>
                        <a14:foregroundMark x1="84063" y1="93329" x2="82578" y2="86288"/>
                        <a14:foregroundMark x1="82578" y1="86288" x2="73594" y2="73749"/>
                        <a14:foregroundMark x1="73594" y1="73749" x2="65547" y2="69179"/>
                        <a14:foregroundMark x1="34063" y1="73255" x2="18516" y2="87276"/>
                        <a14:foregroundMark x1="18516" y1="87276" x2="14688" y2="97900"/>
                        <a14:foregroundMark x1="14688" y1="97900" x2="14844" y2="98332"/>
                        <a14:foregroundMark x1="34453" y1="67696" x2="21641" y2="76282"/>
                        <a14:foregroundMark x1="21641" y1="76282" x2="17422" y2="82149"/>
                        <a14:foregroundMark x1="17422" y1="82149" x2="14297" y2="96109"/>
                        <a14:foregroundMark x1="38906" y1="62014" x2="26641" y2="71896"/>
                        <a14:foregroundMark x1="26641" y1="71896" x2="24844" y2="74614"/>
                        <a14:foregroundMark x1="32188" y1="67881" x2="20156" y2="74120"/>
                        <a14:foregroundMark x1="20156" y1="74120" x2="10391" y2="84064"/>
                        <a14:foregroundMark x1="10391" y1="84064" x2="7578" y2="97282"/>
                        <a14:foregroundMark x1="67031" y1="70352" x2="78438" y2="76838"/>
                        <a14:foregroundMark x1="78438" y1="76838" x2="84609" y2="85979"/>
                        <a14:foregroundMark x1="84609" y1="85979" x2="86250" y2="91785"/>
                        <a14:foregroundMark x1="86250" y1="91785" x2="84609" y2="99753"/>
                        <a14:foregroundMark x1="62969" y1="57196" x2="73672" y2="81902"/>
                        <a14:foregroundMark x1="68672" y1="67696" x2="95547" y2="89067"/>
                        <a14:foregroundMark x1="95547" y1="89067" x2="95547" y2="89067"/>
                        <a14:foregroundMark x1="67813" y1="63496" x2="77813" y2="70784"/>
                        <a14:foregroundMark x1="77813" y1="70784" x2="88125" y2="86164"/>
                        <a14:foregroundMark x1="88125" y1="86164" x2="88906" y2="88944"/>
                        <a14:foregroundMark x1="49844" y1="90550" x2="24609" y2="97468"/>
                        <a14:foregroundMark x1="84844" y1="79864" x2="80313" y2="71032"/>
                        <a14:foregroundMark x1="80313" y1="71032" x2="73672" y2="68499"/>
                        <a14:foregroundMark x1="73672" y1="68499" x2="63359" y2="67696"/>
                        <a14:foregroundMark x1="76875" y1="70476" x2="69844" y2="64793"/>
                        <a14:foregroundMark x1="88516" y1="83941" x2="83672" y2="73873"/>
                        <a14:foregroundMark x1="83672" y1="73873" x2="82031" y2="72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58"/>
          <a:stretch/>
        </p:blipFill>
        <p:spPr bwMode="auto">
          <a:xfrm>
            <a:off x="1655805" y="4006148"/>
            <a:ext cx="5389163" cy="59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3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086698" y="1139244"/>
            <a:ext cx="5012911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Margaret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Atwood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1459239" y="8360333"/>
            <a:ext cx="113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Writer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9" name="Picture 2" descr="Featured Author: Margaret Atwood | Department of English Marathon Reading">
            <a:extLst>
              <a:ext uri="{FF2B5EF4-FFF2-40B4-BE49-F238E27FC236}">
                <a16:creationId xmlns:a16="http://schemas.microsoft.com/office/drawing/2014/main" id="{E4471504-589F-4AE7-82E7-E0833326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71" b="97353" l="10000" r="90000">
                        <a14:foregroundMark x1="53088" y1="7206" x2="44265" y2="9853"/>
                        <a14:foregroundMark x1="44265" y1="9853" x2="44265" y2="9853"/>
                        <a14:foregroundMark x1="64118" y1="17206" x2="69559" y2="24118"/>
                        <a14:foregroundMark x1="70588" y1="27941" x2="68971" y2="30588"/>
                        <a14:foregroundMark x1="69853" y1="30735" x2="71471" y2="25147"/>
                        <a14:foregroundMark x1="68088" y1="19412" x2="62059" y2="11324"/>
                        <a14:foregroundMark x1="62059" y1="11324" x2="61471" y2="11029"/>
                        <a14:foregroundMark x1="59412" y1="9853" x2="56324" y2="6471"/>
                        <a14:foregroundMark x1="53382" y1="6471" x2="48382" y2="7941"/>
                        <a14:foregroundMark x1="49412" y1="7353" x2="46324" y2="7647"/>
                        <a14:foregroundMark x1="43235" y1="7941" x2="39853" y2="9853"/>
                        <a14:foregroundMark x1="31176" y1="24412" x2="32206" y2="28676"/>
                        <a14:foregroundMark x1="32059" y1="30147" x2="34853" y2="35441"/>
                        <a14:foregroundMark x1="32941" y1="34706" x2="32500" y2="30147"/>
                        <a14:foregroundMark x1="30588" y1="29559" x2="32206" y2="32647"/>
                        <a14:foregroundMark x1="65588" y1="38529" x2="65147" y2="40294"/>
                        <a14:foregroundMark x1="62500" y1="91618" x2="62206" y2="97353"/>
                        <a14:foregroundMark x1="37206" y1="14559" x2="35441" y2="14559"/>
                        <a14:foregroundMark x1="34853" y1="15735" x2="33971" y2="16765"/>
                        <a14:foregroundMark x1="32059" y1="20147" x2="31176" y2="20735"/>
                        <a14:foregroundMark x1="29853" y1="24412" x2="29853" y2="24412"/>
                        <a14:foregroundMark x1="29559" y1="26176" x2="29559" y2="26176"/>
                        <a14:foregroundMark x1="69559" y1="33824" x2="69559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98" y="309485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744705" y="1139244"/>
            <a:ext cx="3696846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Don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Cherry</a:t>
            </a:r>
            <a:endParaRPr lang="ko-KR" altLang="en-US" sz="115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pic>
        <p:nvPicPr>
          <p:cNvPr id="9" name="Picture 6" descr="Winnipeggers weigh in on Don Cherry&amp;#39;s dismissal | CBC News">
            <a:extLst>
              <a:ext uri="{FF2B5EF4-FFF2-40B4-BE49-F238E27FC236}">
                <a16:creationId xmlns:a16="http://schemas.microsoft.com/office/drawing/2014/main" id="{AEAF48BB-33DC-4BC3-A32F-72C46901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3" b="99317" l="10000" r="93462">
                        <a14:foregroundMark x1="49103" y1="6606" x2="43590" y2="5923"/>
                        <a14:foregroundMark x1="67949" y1="94533" x2="69744" y2="99544"/>
                        <a14:foregroundMark x1="90256" y1="94761" x2="86410" y2="96811"/>
                        <a14:foregroundMark x1="88333" y1="81549" x2="88333" y2="81549"/>
                        <a14:foregroundMark x1="93462" y1="92255" x2="93462" y2="92255"/>
                        <a14:foregroundMark x1="82692" y1="97039" x2="79872" y2="97267"/>
                        <a14:foregroundMark x1="20385" y1="95672" x2="21026" y2="85877"/>
                        <a14:foregroundMark x1="21538" y1="69932" x2="23846" y2="55353"/>
                        <a14:foregroundMark x1="23846" y1="55353" x2="26154" y2="52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518" y="3860443"/>
            <a:ext cx="10826496" cy="60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601697" y="7492206"/>
            <a:ext cx="215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Hockey </a:t>
            </a:r>
          </a:p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Commentator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2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320713" y="1139244"/>
            <a:ext cx="454483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Lester B.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Pearson</a:t>
            </a:r>
            <a:endParaRPr lang="ko-KR" altLang="en-US" sz="115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pic>
        <p:nvPicPr>
          <p:cNvPr id="7" name="Picture 2" descr="The Lester B. Pearson International Student Scholarships | Future Students.  University of Toronto | University of Toronto">
            <a:extLst>
              <a:ext uri="{FF2B5EF4-FFF2-40B4-BE49-F238E27FC236}">
                <a16:creationId xmlns:a16="http://schemas.microsoft.com/office/drawing/2014/main" id="{3223EECF-AE5B-44C8-876D-05B3F698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9" b="99119" l="363" r="89837">
                        <a14:foregroundMark x1="59165" y1="57048" x2="25045" y2="99559"/>
                        <a14:foregroundMark x1="16697" y1="70705" x2="544" y2="98678"/>
                        <a14:foregroundMark x1="39020" y1="7048" x2="29583" y2="7709"/>
                        <a14:foregroundMark x1="29583" y1="7709" x2="27586" y2="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3348"/>
            <a:ext cx="7438767" cy="61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342205" y="5910251"/>
            <a:ext cx="2197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Prime Minister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3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920237" y="1139244"/>
            <a:ext cx="3345788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David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Suzuki</a:t>
            </a:r>
          </a:p>
        </p:txBody>
      </p:sp>
      <p:pic>
        <p:nvPicPr>
          <p:cNvPr id="9" name="Picture 4" descr="David Suzuki | The Edge, A Leader&amp;#39;s Magazine">
            <a:extLst>
              <a:ext uri="{FF2B5EF4-FFF2-40B4-BE49-F238E27FC236}">
                <a16:creationId xmlns:a16="http://schemas.microsoft.com/office/drawing/2014/main" id="{63EC2DC2-41E4-4B40-9094-8B054AC72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9750" l="10000" r="90000">
                        <a14:foregroundMark x1="51917" y1="6250" x2="44417" y2="6750"/>
                        <a14:foregroundMark x1="41417" y1="12875" x2="40917" y2="20875"/>
                        <a14:foregroundMark x1="39667" y1="21875" x2="40750" y2="13625"/>
                        <a14:foregroundMark x1="57250" y1="77125" x2="58667" y2="99750"/>
                        <a14:foregroundMark x1="58667" y1="99750" x2="58667" y2="99750"/>
                        <a14:foregroundMark x1="41417" y1="27250" x2="42333" y2="3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20664" b="13941"/>
          <a:stretch/>
        </p:blipFill>
        <p:spPr bwMode="auto">
          <a:xfrm>
            <a:off x="-974280" y="3165292"/>
            <a:ext cx="6240305" cy="67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196156" y="9444335"/>
            <a:ext cx="25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Environmentalist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7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965650" y="1139244"/>
            <a:ext cx="5254964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Frederick 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Banting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1385780" y="8474155"/>
            <a:ext cx="142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Scientist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Picture 6" descr="November is Diabetes Awareness Month - Winnipeg Free Press">
            <a:extLst>
              <a:ext uri="{FF2B5EF4-FFF2-40B4-BE49-F238E27FC236}">
                <a16:creationId xmlns:a16="http://schemas.microsoft.com/office/drawing/2014/main" id="{F200D615-F16A-4AFD-8FC5-55FB1E9A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0" b="99417" l="9963" r="97385">
                        <a14:foregroundMark x1="53798" y1="10833" x2="67372" y2="14833"/>
                        <a14:foregroundMark x1="67372" y1="14833" x2="69988" y2="17833"/>
                        <a14:foregroundMark x1="64259" y1="78250" x2="97385" y2="86417"/>
                        <a14:foregroundMark x1="53300" y1="86000" x2="38356" y2="95917"/>
                        <a14:foregroundMark x1="34371" y1="97583" x2="29016" y2="99417"/>
                        <a14:foregroundMark x1="48443" y1="58083" x2="39352" y2="68250"/>
                        <a14:foregroundMark x1="39352" y1="68250" x2="38356" y2="72250"/>
                        <a14:foregroundMark x1="41843" y1="67333" x2="44458" y2="55750"/>
                        <a14:foregroundMark x1="44458" y1="55750" x2="45330" y2="55500"/>
                        <a14:foregroundMark x1="49440" y1="9250" x2="43836" y2="10250"/>
                        <a14:foregroundMark x1="45330" y1="9833" x2="43836" y2="10000"/>
                        <a14:foregroundMark x1="33250" y1="31917" x2="33998" y2="3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68" y="3258919"/>
            <a:ext cx="4448432" cy="66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81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361321" y="1139244"/>
            <a:ext cx="6463628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Pierre Elliot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Trudeau</a:t>
            </a:r>
          </a:p>
        </p:txBody>
      </p:sp>
      <p:pic>
        <p:nvPicPr>
          <p:cNvPr id="9" name="Picture 8" descr="Biography of Canadian Prime Minister Pierre Trudeau">
            <a:extLst>
              <a:ext uri="{FF2B5EF4-FFF2-40B4-BE49-F238E27FC236}">
                <a16:creationId xmlns:a16="http://schemas.microsoft.com/office/drawing/2014/main" id="{7B07478C-9940-4A43-A806-8E92D421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0" b="96506" l="1600" r="90000">
                        <a14:foregroundMark x1="59933" y1="7400" x2="52333" y2="5550"/>
                        <a14:foregroundMark x1="52333" y1="5550" x2="48867" y2="8016"/>
                        <a14:foregroundMark x1="45133" y1="81192" x2="22133" y2="92086"/>
                        <a14:foregroundMark x1="22133" y1="92086" x2="19200" y2="94347"/>
                        <a14:foregroundMark x1="32733" y1="67523" x2="12600" y2="77595"/>
                        <a14:foregroundMark x1="12600" y1="77595" x2="10467" y2="79856"/>
                        <a14:foregroundMark x1="10467" y1="76773" x2="2467" y2="83967"/>
                        <a14:foregroundMark x1="2467" y1="83967" x2="1600" y2="86125"/>
                        <a14:foregroundMark x1="64867" y1="77081" x2="82333" y2="88900"/>
                        <a14:foregroundMark x1="79800" y1="80678" x2="84067" y2="95170"/>
                        <a14:foregroundMark x1="84067" y1="95170" x2="83933" y2="95478"/>
                        <a14:foregroundMark x1="59533" y1="95170" x2="42133" y2="9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788" y="4550559"/>
            <a:ext cx="8256785" cy="53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5325337" y="8906067"/>
            <a:ext cx="1334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Prime </a:t>
            </a:r>
          </a:p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Minister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2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104314" y="2024101"/>
            <a:ext cx="497764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Terry Fox</a:t>
            </a:r>
          </a:p>
        </p:txBody>
      </p:sp>
      <p:pic>
        <p:nvPicPr>
          <p:cNvPr id="7" name="Picture 10" descr="The Terry Fox Foundation School Run - Inspiring the Next Generation">
            <a:extLst>
              <a:ext uri="{FF2B5EF4-FFF2-40B4-BE49-F238E27FC236}">
                <a16:creationId xmlns:a16="http://schemas.microsoft.com/office/drawing/2014/main" id="{277D947E-961D-4B27-BF23-BFF7A017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6"/>
          <a:stretch/>
        </p:blipFill>
        <p:spPr bwMode="auto">
          <a:xfrm>
            <a:off x="701474" y="2755556"/>
            <a:ext cx="6456759" cy="71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701474" y="881688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Athlete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2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501859" y="1139244"/>
            <a:ext cx="4182556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Tommy</a:t>
            </a:r>
          </a:p>
          <a:p>
            <a:pPr algn="ctr"/>
            <a:r>
              <a:rPr lang="en-US" altLang="ko-KR" sz="11500" b="1" dirty="0">
                <a:solidFill>
                  <a:srgbClr val="F8F2DC"/>
                </a:solidFill>
                <a:latin typeface="Bebas Neue" panose="00000500000000000000" pitchFamily="2" charset="0"/>
              </a:rPr>
              <a:t>Douglas</a:t>
            </a:r>
          </a:p>
        </p:txBody>
      </p:sp>
      <p:pic>
        <p:nvPicPr>
          <p:cNvPr id="9" name="Picture 12" descr="Tommy Douglas &amp;quot;The Greatest Canadian&amp;quot; gets stamped">
            <a:extLst>
              <a:ext uri="{FF2B5EF4-FFF2-40B4-BE49-F238E27FC236}">
                <a16:creationId xmlns:a16="http://schemas.microsoft.com/office/drawing/2014/main" id="{897A2C91-2621-4640-AAE3-CAF4635D7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199" y1="19167" x2="50594" y2="43750"/>
                        <a14:foregroundMark x1="55857" y1="19167" x2="53480" y2="50208"/>
                        <a14:foregroundMark x1="40577" y1="87083" x2="62649" y2="86458"/>
                        <a14:foregroundMark x1="62649" y1="86458" x2="63667" y2="86458"/>
                        <a14:foregroundMark x1="62309" y1="87083" x2="38370" y2="87083"/>
                        <a14:foregroundMark x1="48557" y1="44375" x2="44143" y2="55625"/>
                        <a14:foregroundMark x1="41087" y1="38542" x2="41087" y2="51458"/>
                        <a14:backgroundMark x1="32598" y1="26667" x2="31070" y2="37917"/>
                        <a14:backgroundMark x1="31070" y1="37917" x2="24278" y2="54167"/>
                        <a14:backgroundMark x1="24278" y1="54167" x2="26316" y2="88125"/>
                        <a14:backgroundMark x1="37182" y1="12083" x2="38031" y2="32292"/>
                        <a14:backgroundMark x1="62309" y1="32917" x2="93379" y2="18125"/>
                        <a14:backgroundMark x1="74024" y1="31042" x2="91171" y2="54792"/>
                        <a14:backgroundMark x1="87606" y1="61458" x2="72156" y2="89375"/>
                        <a14:backgroundMark x1="72156" y1="89375" x2="72156" y2="90833"/>
                        <a14:backgroundMark x1="67742" y1="62708" x2="6842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7267" r="13328" b="17533"/>
          <a:stretch/>
        </p:blipFill>
        <p:spPr bwMode="auto">
          <a:xfrm>
            <a:off x="-870215" y="3595816"/>
            <a:ext cx="6594474" cy="63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6CE86-1589-48CE-8978-1A6ADF8B1B36}"/>
              </a:ext>
            </a:extLst>
          </p:cNvPr>
          <p:cNvSpPr txBox="1"/>
          <p:nvPr/>
        </p:nvSpPr>
        <p:spPr>
          <a:xfrm>
            <a:off x="4538041" y="9008065"/>
            <a:ext cx="2394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Premier of</a:t>
            </a:r>
          </a:p>
          <a:p>
            <a:r>
              <a:rPr lang="en-US" altLang="ko-KR" sz="2400" b="1" dirty="0">
                <a:solidFill>
                  <a:srgbClr val="CD4631"/>
                </a:solidFill>
                <a:latin typeface="Caviar Dreams" panose="020B0402020204020504" pitchFamily="34" charset="0"/>
              </a:rPr>
              <a:t>Saskatchewan </a:t>
            </a:r>
            <a:endParaRPr lang="ko-KR" altLang="en-US" sz="2400" b="1" dirty="0">
              <a:solidFill>
                <a:srgbClr val="CD4631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0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75</Words>
  <Application>Microsoft Office PowerPoint</Application>
  <PresentationFormat>A4 Paper (210x297 mm)</PresentationFormat>
  <Paragraphs>64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Bebas Neue</vt:lpstr>
      <vt:lpstr>Calibri</vt:lpstr>
      <vt:lpstr>Calibri Light</vt:lpstr>
      <vt:lpstr>Caviar Dreams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16</cp:revision>
  <dcterms:created xsi:type="dcterms:W3CDTF">2021-10-18T00:05:26Z</dcterms:created>
  <dcterms:modified xsi:type="dcterms:W3CDTF">2022-01-17T06:47:16Z</dcterms:modified>
</cp:coreProperties>
</file>