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3" r:id="rId3"/>
    <p:sldId id="265" r:id="rId4"/>
    <p:sldId id="274" r:id="rId5"/>
    <p:sldId id="275" r:id="rId6"/>
    <p:sldId id="267" r:id="rId7"/>
    <p:sldId id="257" r:id="rId8"/>
    <p:sldId id="259" r:id="rId9"/>
    <p:sldId id="260" r:id="rId10"/>
    <p:sldId id="261" r:id="rId11"/>
    <p:sldId id="262" r:id="rId12"/>
    <p:sldId id="273" r:id="rId13"/>
    <p:sldId id="286" r:id="rId14"/>
    <p:sldId id="277" r:id="rId15"/>
    <p:sldId id="278" r:id="rId16"/>
    <p:sldId id="279" r:id="rId17"/>
    <p:sldId id="280" r:id="rId18"/>
    <p:sldId id="281" r:id="rId19"/>
    <p:sldId id="287" r:id="rId20"/>
    <p:sldId id="282" r:id="rId21"/>
    <p:sldId id="283" r:id="rId22"/>
    <p:sldId id="285" r:id="rId23"/>
    <p:sldId id="284" r:id="rId24"/>
    <p:sldId id="270" r:id="rId25"/>
    <p:sldId id="271" r:id="rId26"/>
    <p:sldId id="272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56B4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F3AF3-FC7B-44FD-96EE-2E29B2B7BFC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DCDF8-A1C9-414C-BD7C-5EF5EFE4C5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782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ID: </a:t>
            </a:r>
            <a:r>
              <a:rPr lang="en-US" altLang="ko-KR" dirty="0" err="1" smtClean="0"/>
              <a:t>findbgj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Pw: Shim1975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CDF8-A1C9-414C-BD7C-5EF5EFE4C5E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99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ID: </a:t>
            </a:r>
            <a:r>
              <a:rPr lang="en-US" altLang="ko-KR" dirty="0" err="1" smtClean="0"/>
              <a:t>findbgj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Pw: Shim1975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CDF8-A1C9-414C-BD7C-5EF5EFE4C5E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5939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ID: </a:t>
            </a:r>
            <a:r>
              <a:rPr lang="en-US" altLang="ko-KR" dirty="0" err="1" smtClean="0"/>
              <a:t>findbgj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Pw: Shim1975</a:t>
            </a:r>
            <a:endParaRPr lang="ko-KR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CDF8-A1C9-414C-BD7C-5EF5EFE4C5E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140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201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222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83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23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531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116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43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45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81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064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05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FDB67-4AF2-42D0-B885-08E12488F573}" type="datetimeFigureOut">
              <a:rPr lang="ko-KR" altLang="en-US" smtClean="0"/>
              <a:t>2020-01-13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8E1DE-C19A-43AF-ACAA-76E423855A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7823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mwSbxUDtT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eb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BYunaBkn9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2238" y="1451875"/>
            <a:ext cx="9144000" cy="3878005"/>
          </a:xfrm>
        </p:spPr>
        <p:txBody>
          <a:bodyPr anchor="ctr">
            <a:normAutofit/>
          </a:bodyPr>
          <a:lstStyle/>
          <a:p>
            <a:r>
              <a:rPr lang="en-US" altLang="ko-KR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Communication Games</a:t>
            </a:r>
            <a:endParaRPr lang="ko-KR" altLang="en-US" sz="8000" b="1" dirty="0">
              <a:solidFill>
                <a:schemeClr val="accent1">
                  <a:lumMod val="60000"/>
                  <a:lumOff val="40000"/>
                </a:schemeClr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87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How to Play </a:t>
            </a:r>
            <a:endParaRPr lang="ko-KR" altLang="en-US" sz="5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2"/>
            <a:ext cx="8078688" cy="5093161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One person can see the bomb. </a:t>
            </a:r>
          </a:p>
          <a:p>
            <a:endParaRPr lang="en-US" altLang="ko-KR" sz="3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They must describe the bomb</a:t>
            </a:r>
          </a:p>
          <a:p>
            <a:endParaRPr lang="en-US" altLang="ko-KR" sz="3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The other students must work together to tell them how to disarm the bomb. 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51" y="1124743"/>
            <a:ext cx="3136379" cy="17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Image result for tv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7" y="1124744"/>
            <a:ext cx="3168352" cy="214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338034" y="1897758"/>
            <a:ext cx="4825504" cy="78412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(First game will all see it.) </a:t>
            </a:r>
            <a:endParaRPr lang="ko-KR" altLang="en-US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50687" y="18557"/>
            <a:ext cx="4622304" cy="1143000"/>
          </a:xfrm>
        </p:spPr>
        <p:txBody>
          <a:bodyPr>
            <a:normAutofit/>
          </a:bodyPr>
          <a:lstStyle/>
          <a:p>
            <a:r>
              <a:rPr lang="en-US" altLang="ko-KR" sz="5400" dirty="0" smtClean="0">
                <a:solidFill>
                  <a:schemeClr val="tx2">
                    <a:lumMod val="75000"/>
                  </a:schemeClr>
                </a:solidFill>
              </a:rPr>
              <a:t>The Bomb</a:t>
            </a:r>
            <a:endParaRPr lang="ko-KR" altLang="en-US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1316765"/>
            <a:ext cx="8363600" cy="47045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오른쪽 화살표 4"/>
          <p:cNvSpPr/>
          <p:nvPr/>
        </p:nvSpPr>
        <p:spPr>
          <a:xfrm>
            <a:off x="2118799" y="2924984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오른쪽 화살표 5"/>
          <p:cNvSpPr/>
          <p:nvPr/>
        </p:nvSpPr>
        <p:spPr>
          <a:xfrm rot="1560419">
            <a:off x="1981066" y="3740258"/>
            <a:ext cx="1811639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오른쪽 화살표 6"/>
          <p:cNvSpPr/>
          <p:nvPr/>
        </p:nvSpPr>
        <p:spPr>
          <a:xfrm rot="1298455">
            <a:off x="2789918" y="1944130"/>
            <a:ext cx="2126457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8" name="오른쪽 화살표 7"/>
          <p:cNvSpPr/>
          <p:nvPr/>
        </p:nvSpPr>
        <p:spPr>
          <a:xfrm rot="2266244">
            <a:off x="4161865" y="1820559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오른쪽 화살표 8"/>
          <p:cNvSpPr/>
          <p:nvPr/>
        </p:nvSpPr>
        <p:spPr>
          <a:xfrm rot="5400000">
            <a:off x="5510123" y="1712663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오른쪽 화살표 9"/>
          <p:cNvSpPr/>
          <p:nvPr/>
        </p:nvSpPr>
        <p:spPr>
          <a:xfrm rot="9309511">
            <a:off x="8410401" y="2546570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1" name="오른쪽 화살표 10"/>
          <p:cNvSpPr/>
          <p:nvPr/>
        </p:nvSpPr>
        <p:spPr>
          <a:xfrm rot="19216058">
            <a:off x="1408423" y="5013742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오른쪽 화살표 11"/>
          <p:cNvSpPr/>
          <p:nvPr/>
        </p:nvSpPr>
        <p:spPr>
          <a:xfrm rot="10800000">
            <a:off x="9072331" y="4578216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오른쪽 화살표 12"/>
          <p:cNvSpPr/>
          <p:nvPr/>
        </p:nvSpPr>
        <p:spPr>
          <a:xfrm rot="12735318">
            <a:off x="6245185" y="5689294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오른쪽 화살표 13"/>
          <p:cNvSpPr/>
          <p:nvPr/>
        </p:nvSpPr>
        <p:spPr>
          <a:xfrm rot="8076436">
            <a:off x="7286320" y="832019"/>
            <a:ext cx="1536171" cy="4800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" name="직사각형 14"/>
          <p:cNvSpPr/>
          <p:nvPr/>
        </p:nvSpPr>
        <p:spPr>
          <a:xfrm>
            <a:off x="1103446" y="1400396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Letters </a:t>
            </a:r>
            <a:endParaRPr lang="ko-KR" altLang="en-US" sz="2400" dirty="0"/>
          </a:p>
        </p:txBody>
      </p:sp>
      <p:sp>
        <p:nvSpPr>
          <p:cNvPr id="16" name="직사각형 15"/>
          <p:cNvSpPr/>
          <p:nvPr/>
        </p:nvSpPr>
        <p:spPr>
          <a:xfrm>
            <a:off x="3311691" y="1169762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Symbols</a:t>
            </a:r>
            <a:endParaRPr lang="ko-KR" altLang="en-US" sz="2400" dirty="0"/>
          </a:p>
        </p:txBody>
      </p:sp>
      <p:sp>
        <p:nvSpPr>
          <p:cNvPr id="17" name="직사각형 16"/>
          <p:cNvSpPr/>
          <p:nvPr/>
        </p:nvSpPr>
        <p:spPr>
          <a:xfrm>
            <a:off x="5381256" y="742468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Animals</a:t>
            </a:r>
            <a:endParaRPr lang="ko-KR" altLang="en-US" sz="2400" dirty="0"/>
          </a:p>
        </p:txBody>
      </p:sp>
      <p:sp>
        <p:nvSpPr>
          <p:cNvPr id="18" name="직사각형 17"/>
          <p:cNvSpPr/>
          <p:nvPr/>
        </p:nvSpPr>
        <p:spPr>
          <a:xfrm>
            <a:off x="8409808" y="351948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Handle </a:t>
            </a:r>
            <a:endParaRPr lang="ko-KR" altLang="en-US" sz="2400" dirty="0"/>
          </a:p>
        </p:txBody>
      </p:sp>
      <p:sp>
        <p:nvSpPr>
          <p:cNvPr id="19" name="직사각형 18"/>
          <p:cNvSpPr/>
          <p:nvPr/>
        </p:nvSpPr>
        <p:spPr>
          <a:xfrm>
            <a:off x="9744406" y="2216071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Numbers</a:t>
            </a:r>
            <a:endParaRPr lang="ko-KR" altLang="en-US" sz="2400" dirty="0"/>
          </a:p>
        </p:txBody>
      </p:sp>
      <p:sp>
        <p:nvSpPr>
          <p:cNvPr id="20" name="직사각형 19"/>
          <p:cNvSpPr/>
          <p:nvPr/>
        </p:nvSpPr>
        <p:spPr>
          <a:xfrm>
            <a:off x="9977475" y="4542096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Clock </a:t>
            </a:r>
            <a:endParaRPr lang="ko-KR" altLang="en-US" sz="2400" dirty="0"/>
          </a:p>
        </p:txBody>
      </p:sp>
      <p:sp>
        <p:nvSpPr>
          <p:cNvPr id="21" name="직사각형 20"/>
          <p:cNvSpPr/>
          <p:nvPr/>
        </p:nvSpPr>
        <p:spPr>
          <a:xfrm>
            <a:off x="7478878" y="6117299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Barcode </a:t>
            </a:r>
            <a:endParaRPr lang="ko-KR" altLang="en-US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256295" y="2909656"/>
            <a:ext cx="1920213" cy="8348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Lights </a:t>
            </a:r>
            <a:endParaRPr lang="ko-KR" altLang="en-US" sz="2400" dirty="0"/>
          </a:p>
        </p:txBody>
      </p:sp>
      <p:sp>
        <p:nvSpPr>
          <p:cNvPr id="23" name="직사각형 22"/>
          <p:cNvSpPr/>
          <p:nvPr/>
        </p:nvSpPr>
        <p:spPr>
          <a:xfrm>
            <a:off x="231419" y="5581362"/>
            <a:ext cx="1920213" cy="5522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Wires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346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paceteam e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126" y="-7958"/>
            <a:ext cx="14061482" cy="68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age result for border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Rectangle 4"/>
          <p:cNvSpPr/>
          <p:nvPr/>
        </p:nvSpPr>
        <p:spPr>
          <a:xfrm>
            <a:off x="3560722" y="6407412"/>
            <a:ext cx="507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https://www.youtube.com/watch?v=ymwSbxUDtTw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02136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ets_play_spaceteam_w_the_rev_en_fuego_and_michelle_Z2n2qWzZ5Wk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7230">
        <p:wipe dir="d"/>
      </p:transition>
    </mc:Choice>
    <mc:Fallback xmlns="">
      <p:transition advClick="0" advTm="2723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paceteam esl a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12" y="334851"/>
            <a:ext cx="12231012" cy="604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510" y="337625"/>
            <a:ext cx="4178105" cy="6254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25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77" y="689317"/>
            <a:ext cx="6875304" cy="6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ets_play_spaceteam_w_the_rev_en_fuego_and_michelle_Z2n2qWzZ5Wk_360p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 out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820">
        <p:wipe dir="d"/>
      </p:transition>
    </mc:Choice>
    <mc:Fallback xmlns="">
      <p:transition advClick="0" advTm="8082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Types of Communication based games</a:t>
            </a:r>
            <a:endParaRPr lang="ko-KR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Group Work </a:t>
            </a:r>
          </a:p>
          <a:p>
            <a:pPr lvl="1"/>
            <a:r>
              <a:rPr lang="en-US" altLang="ko-KR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Quizlet</a:t>
            </a:r>
            <a:endParaRPr lang="en-US" altLang="ko-KR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Pennies </a:t>
            </a:r>
          </a:p>
          <a:p>
            <a:pPr lvl="1"/>
            <a:r>
              <a:rPr lang="en-US" altLang="ko-KR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SpaceTeam</a:t>
            </a:r>
            <a:endParaRPr lang="en-US" altLang="ko-KR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 vs Class</a:t>
            </a:r>
          </a:p>
          <a:p>
            <a:pPr lvl="1"/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Keep Talking and No One Explodes</a:t>
            </a:r>
          </a:p>
          <a:p>
            <a:pPr lvl="1"/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Hot </a:t>
            </a:r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Seat</a:t>
            </a:r>
          </a:p>
          <a:p>
            <a:pPr lvl="1"/>
            <a:r>
              <a:rPr lang="en-US" altLang="ko-KR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WikiRace</a:t>
            </a:r>
            <a:endParaRPr lang="en-US" altLang="ko-K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Independent </a:t>
            </a:r>
            <a:endParaRPr lang="en-US" altLang="ko-K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Drawing Evolution</a:t>
            </a:r>
          </a:p>
          <a:p>
            <a:pPr lvl="1"/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Process of Elimination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13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01" y="0"/>
            <a:ext cx="333519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35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iki 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61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kiRace (explanat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83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3420">
        <p:wipe dir="d"/>
      </p:transition>
    </mc:Choice>
    <mc:Fallback xmlns="">
      <p:transition advTm="4342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How to Play </a:t>
            </a:r>
            <a:endParaRPr lang="ko-KR" altLang="en-US" sz="5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2"/>
            <a:ext cx="8078688" cy="5093161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Choose a starting a ending word that are not related. </a:t>
            </a:r>
          </a:p>
          <a:p>
            <a:endParaRPr lang="en-US" altLang="ko-KR" sz="3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Using only the links in the Wikipedia article, can you get to the ending word? </a:t>
            </a:r>
            <a:endParaRPr lang="en-US" altLang="ko-KR" sz="3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ko-KR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ko-KR" sz="3600" dirty="0" smtClean="0">
                <a:solidFill>
                  <a:schemeClr val="tx2">
                    <a:lumMod val="75000"/>
                  </a:schemeClr>
                </a:solidFill>
              </a:rPr>
              <a:t>Don’t use “references” or “see also” </a:t>
            </a:r>
            <a:endParaRPr lang="ko-KR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Image result for wikiped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697" y="2925765"/>
            <a:ext cx="3435925" cy="3134529"/>
          </a:xfrm>
          <a:prstGeom prst="rect">
            <a:avLst/>
          </a:prstGeom>
          <a:noFill/>
          <a:effectLst>
            <a:glow rad="533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5" b="2617"/>
          <a:stretch/>
        </p:blipFill>
        <p:spPr bwMode="auto">
          <a:xfrm>
            <a:off x="1" y="1270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age result for border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27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trange crea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7022"/>
            <a:ext cx="12192001" cy="7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age result for border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4486"/>
          </a:xfrm>
        </p:spPr>
        <p:txBody>
          <a:bodyPr>
            <a:normAutofit/>
          </a:bodyPr>
          <a:lstStyle/>
          <a:p>
            <a:pPr algn="ctr"/>
            <a:r>
              <a:rPr lang="en-US" altLang="ko-KR" sz="8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58800">
                    <a:schemeClr val="bg1">
                      <a:alpha val="75000"/>
                    </a:schemeClr>
                  </a:glo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Drawing Evolution</a:t>
            </a:r>
            <a:endParaRPr lang="ko-KR" altLang="en-US" sz="8800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558800">
                  <a:schemeClr val="bg1">
                    <a:alpha val="75000"/>
                  </a:schemeClr>
                </a:glow>
              </a:effectLst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86929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rossing off the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1" cy="699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age result for border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4486"/>
          </a:xfrm>
        </p:spPr>
        <p:txBody>
          <a:bodyPr>
            <a:normAutofit/>
          </a:bodyPr>
          <a:lstStyle/>
          <a:p>
            <a:pPr algn="ctr"/>
            <a:r>
              <a:rPr lang="en-US" altLang="ko-KR" sz="8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58800">
                    <a:schemeClr val="bg1">
                      <a:alpha val="75000"/>
                    </a:schemeClr>
                  </a:glo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Process of Elimination </a:t>
            </a:r>
            <a:endParaRPr lang="ko-KR" altLang="en-US" sz="8800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558800">
                  <a:schemeClr val="bg1">
                    <a:alpha val="75000"/>
                  </a:schemeClr>
                </a:glow>
              </a:effectLst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0985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quiz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Image result for border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83643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56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quiz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7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3657600"/>
            <a:ext cx="6235700" cy="1435100"/>
          </a:xfrm>
          <a:prstGeom prst="rect">
            <a:avLst/>
          </a:prstGeom>
          <a:solidFill>
            <a:srgbClr val="435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2500" y="3809504"/>
            <a:ext cx="39819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/>
              <a:t>www.quizlet.live</a:t>
            </a:r>
          </a:p>
          <a:p>
            <a:endParaRPr lang="ko-KR" altLang="en-US" sz="4400" dirty="0"/>
          </a:p>
        </p:txBody>
      </p:sp>
      <p:pic>
        <p:nvPicPr>
          <p:cNvPr id="4" name="Picture 12" descr="Image result for border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2" y="-2655065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56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04" t="6665" b="3889"/>
          <a:stretch/>
        </p:blipFill>
        <p:spPr>
          <a:xfrm>
            <a:off x="-25399" y="1308100"/>
            <a:ext cx="12204700" cy="6134100"/>
          </a:xfrm>
          <a:prstGeom prst="rect">
            <a:avLst/>
          </a:prstGeom>
        </p:spPr>
      </p:pic>
      <p:pic>
        <p:nvPicPr>
          <p:cNvPr id="4" name="Picture 12" descr="Image result for border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2" y="-2670980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penn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606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age result for border 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599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8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09600">
                    <a:schemeClr val="bg1">
                      <a:lumMod val="95000"/>
                      <a:lumOff val="5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Pennies</a:t>
            </a:r>
            <a:endParaRPr lang="ko-KR" altLang="en-US" sz="8800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09600">
                  <a:schemeClr val="bg1">
                    <a:lumMod val="95000"/>
                    <a:lumOff val="5000"/>
                    <a:alpha val="7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51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9350" y="-2710349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5404"/>
          </a:xfrm>
        </p:spPr>
        <p:txBody>
          <a:bodyPr>
            <a:no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Which is correct?</a:t>
            </a:r>
            <a:endParaRPr lang="ko-KR" altLang="en-US" sz="8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795" y="2013624"/>
            <a:ext cx="2062930" cy="1741291"/>
            <a:chOff x="70674" y="1162881"/>
            <a:chExt cx="2062930" cy="1741291"/>
          </a:xfrm>
        </p:grpSpPr>
        <p:sp>
          <p:nvSpPr>
            <p:cNvPr id="6" name="Oval 5"/>
            <p:cNvSpPr/>
            <p:nvPr/>
          </p:nvSpPr>
          <p:spPr>
            <a:xfrm>
              <a:off x="471058" y="1241626"/>
              <a:ext cx="1662546" cy="166254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0511" y="1611579"/>
              <a:ext cx="13436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endParaRPr lang="ko-KR" altLang="en-US" sz="54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732525">
              <a:off x="917945" y="1532936"/>
              <a:ext cx="1195131" cy="4049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6561" y="2323572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ko-KR" altLang="en-US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한국은행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95263" y="1275126"/>
              <a:ext cx="1617069" cy="1612641"/>
              <a:chOff x="10172380" y="3603768"/>
              <a:chExt cx="1617069" cy="1612641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672840" y="51223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0736656" y="51372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0801503" y="51523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0866350" y="5164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0992314" y="516802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931197" y="517069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1053431" y="516014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117879" y="514516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358483" y="505462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178597" y="51311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1242249" y="51155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300366" y="508816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1512976" y="493883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412870" y="501798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467257" y="49780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1558695" y="48885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593540" y="4840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1627036" y="479344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1652040" y="474303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1718092" y="4581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1677044" y="46926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1699903" y="46363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1731427" y="452035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 rot="13585886">
                <a:off x="11742115" y="443205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 rot="13585886">
                <a:off x="11743730" y="436741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 rot="13585886">
                <a:off x="11739520" y="42932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 rot="13585886">
                <a:off x="11725128" y="422210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 rot="13585886">
                <a:off x="11709873" y="415182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 rot="13585886">
                <a:off x="11686440" y="408603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 rot="13585886">
                <a:off x="11653307" y="4029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13585886">
                <a:off x="11619564" y="39720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rot="13585886">
                <a:off x="11583396" y="391698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rot="13585886">
                <a:off x="11499377" y="38230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 rot="13585886">
                <a:off x="11543431" y="38654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 rot="13585886">
                <a:off x="11451541" y="378420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 rot="13585886">
                <a:off x="11396271" y="374783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 rot="13585886">
                <a:off x="11164842" y="3635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 rot="13585886">
                <a:off x="11344287" y="3713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 rot="13585886">
                <a:off x="11289122" y="36781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 rot="13585886">
                <a:off x="11229196" y="36548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 rot="13585886">
                <a:off x="10974466" y="360376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 rot="13585886">
                <a:off x="11100807" y="362175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 rot="13585886">
                <a:off x="11034373" y="36098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 rot="13585886">
                <a:off x="10906522" y="360530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 rot="13585886">
                <a:off x="10847981" y="36128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 rot="13585886">
                <a:off x="10790512" y="362133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 rot="13585886">
                <a:off x="10736751" y="363796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13585886">
                <a:off x="10574193" y="370143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 rot="13585886">
                <a:off x="10682990" y="36545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 rot="13585886">
                <a:off x="10626498" y="367678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 rot="13585886">
                <a:off x="10520695" y="37339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 rot="6359740">
                <a:off x="10474558" y="37715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 rot="6359740">
                <a:off x="10420547" y="382000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6359740">
                <a:off x="10367681" y="38687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6359740">
                <a:off x="10322830" y="392228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 rot="6359740">
                <a:off x="10290849" y="3979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 rot="6359740">
                <a:off x="10258450" y="40376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 rot="6359740">
                <a:off x="10229269" y="409677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 rot="6359740">
                <a:off x="10190846" y="42167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 rot="6359740">
                <a:off x="10205126" y="415731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 rot="6359740">
                <a:off x="10181583" y="427771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 rot="6359740">
                <a:off x="10178219" y="43437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 rot="6359740">
                <a:off x="10198950" y="460003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 rot="6359740">
                <a:off x="10174935" y="440602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 rot="6359740">
                <a:off x="10172380" y="44715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 rot="6359740">
                <a:off x="10182728" y="45349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 rot="6359740">
                <a:off x="10267685" y="478045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 rot="6359740">
                <a:off x="10219188" y="46624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 rot="6359740">
                <a:off x="10242609" y="47257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 rot="6359740">
                <a:off x="10303424" y="48382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 rot="6359740">
                <a:off x="10339628" y="48848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6359740">
                <a:off x="10376014" y="4930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 rot="6359740">
                <a:off x="10417586" y="49680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 rot="6359740">
                <a:off x="10554657" y="50760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 rot="6359740">
                <a:off x="10459158" y="50060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 rot="6359740">
                <a:off x="10506906" y="50434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 rot="6359740">
                <a:off x="10609765" y="510576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0674" y="1162881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A.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106520" y="2008856"/>
            <a:ext cx="2067489" cy="1750826"/>
            <a:chOff x="2160305" y="1208676"/>
            <a:chExt cx="2067489" cy="1750826"/>
          </a:xfrm>
        </p:grpSpPr>
        <p:sp>
          <p:nvSpPr>
            <p:cNvPr id="90" name="Oval 89"/>
            <p:cNvSpPr/>
            <p:nvPr/>
          </p:nvSpPr>
          <p:spPr>
            <a:xfrm>
              <a:off x="2565248" y="1296956"/>
              <a:ext cx="1662546" cy="16625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2617355" y="1334992"/>
              <a:ext cx="1572768" cy="1572768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24701" y="1666909"/>
              <a:ext cx="13436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endParaRPr lang="ko-KR" altLang="en-US" sz="54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886239" y="1600293"/>
              <a:ext cx="1020562" cy="53996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ko-KR" altLang="en-US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한국은행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 rot="20843263">
              <a:off x="3067607" y="2379529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160305" y="1208676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B.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8258598" y="1979299"/>
            <a:ext cx="1959857" cy="1809941"/>
            <a:chOff x="2276710" y="3154837"/>
            <a:chExt cx="1959857" cy="1809941"/>
          </a:xfrm>
        </p:grpSpPr>
        <p:sp>
          <p:nvSpPr>
            <p:cNvPr id="110" name="Oval 109"/>
            <p:cNvSpPr/>
            <p:nvPr/>
          </p:nvSpPr>
          <p:spPr>
            <a:xfrm>
              <a:off x="2574021" y="3302232"/>
              <a:ext cx="1662546" cy="16625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1" name="32-Point Star 110"/>
            <p:cNvSpPr/>
            <p:nvPr/>
          </p:nvSpPr>
          <p:spPr>
            <a:xfrm>
              <a:off x="2573647" y="3304015"/>
              <a:ext cx="1658980" cy="1658980"/>
            </a:xfrm>
            <a:prstGeom prst="star32">
              <a:avLst>
                <a:gd name="adj" fmla="val 4512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733474" y="3672185"/>
              <a:ext cx="13436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endParaRPr lang="ko-KR" altLang="en-US" sz="54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 rot="732525">
              <a:off x="3020908" y="3593542"/>
              <a:ext cx="1195131" cy="4049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959524" y="4384178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ko-KR" altLang="en-US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대한민국</a:t>
              </a:r>
            </a:p>
            <a:p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276710" y="3154837"/>
              <a:ext cx="5741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E.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0240250" y="1977635"/>
            <a:ext cx="1929955" cy="1813268"/>
            <a:chOff x="4399793" y="3164760"/>
            <a:chExt cx="1929955" cy="1813268"/>
          </a:xfrm>
        </p:grpSpPr>
        <p:sp>
          <p:nvSpPr>
            <p:cNvPr id="117" name="Oval 116"/>
            <p:cNvSpPr/>
            <p:nvPr/>
          </p:nvSpPr>
          <p:spPr>
            <a:xfrm>
              <a:off x="4667202" y="3315482"/>
              <a:ext cx="1662546" cy="166254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781677" y="3740673"/>
              <a:ext cx="13436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endParaRPr lang="ko-KR" altLang="en-US" sz="54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79420" y="3628002"/>
              <a:ext cx="1020562" cy="53996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ko-KR" altLang="en-US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한국은행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 rot="20843263">
              <a:off x="5160788" y="4407238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4686501" y="3348942"/>
              <a:ext cx="1617069" cy="1612641"/>
              <a:chOff x="10172380" y="3603768"/>
              <a:chExt cx="1617069" cy="1612641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10672840" y="51223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0736656" y="51372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0801503" y="51523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0866350" y="5164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10992314" y="516802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10931197" y="517069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1053431" y="516014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11117879" y="514516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1358483" y="505462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1178597" y="51311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1242249" y="51155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1300366" y="508816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1512976" y="493883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1412870" y="501798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1467257" y="49780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11558695" y="48885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1593540" y="4840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1627036" y="479344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1652040" y="474303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1718092" y="4581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1677044" y="46926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11699903" y="46363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11731427" y="452035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 rot="13585886">
                <a:off x="11742115" y="443205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 rot="13585886">
                <a:off x="11743730" y="436741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 rot="13585886">
                <a:off x="11739520" y="42932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 rot="13585886">
                <a:off x="11725128" y="422210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 rot="13585886">
                <a:off x="11709873" y="415182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 rot="13585886">
                <a:off x="11686440" y="408603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 rot="13585886">
                <a:off x="11653307" y="4029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 rot="13585886">
                <a:off x="11619564" y="39720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 rot="13585886">
                <a:off x="11583396" y="391698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 rot="13585886">
                <a:off x="11499377" y="38230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 rot="13585886">
                <a:off x="11543431" y="38654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 rot="13585886">
                <a:off x="11451541" y="378420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 rot="13585886">
                <a:off x="11396271" y="374783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 rot="13585886">
                <a:off x="11164842" y="3635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 rot="13585886">
                <a:off x="11344287" y="3713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 rot="13585886">
                <a:off x="11289122" y="36781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 rot="13585886">
                <a:off x="11229196" y="36548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 rot="13585886">
                <a:off x="10974466" y="360376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 rot="13585886">
                <a:off x="11100807" y="362175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 rot="13585886">
                <a:off x="11034373" y="36098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 rot="13585886">
                <a:off x="10906522" y="360530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 rot="13585886">
                <a:off x="10847981" y="36128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 rot="13585886">
                <a:off x="10790512" y="362133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 rot="13585886">
                <a:off x="10736751" y="363796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 rot="13585886">
                <a:off x="10574193" y="370143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 rot="13585886">
                <a:off x="10682990" y="36545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 rot="13585886">
                <a:off x="10626498" y="367678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 rot="13585886">
                <a:off x="10520695" y="37339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 rot="6359740">
                <a:off x="10474558" y="37715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 rot="6359740">
                <a:off x="10420547" y="382000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 rot="6359740">
                <a:off x="10367681" y="38687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 rot="6359740">
                <a:off x="10322830" y="392228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 rot="6359740">
                <a:off x="10290849" y="3979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 rot="6359740">
                <a:off x="10258450" y="40376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>
              <a:xfrm rot="6359740">
                <a:off x="10229269" y="409677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 rot="6359740">
                <a:off x="10190846" y="42167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 rot="6359740">
                <a:off x="10205126" y="415731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 rot="6359740">
                <a:off x="10181583" y="427771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 rot="6359740">
                <a:off x="10178219" y="43437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 rot="6359740">
                <a:off x="10198950" y="460003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>
              <a:xfrm rot="6359740">
                <a:off x="10174935" y="440602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 rot="6359740">
                <a:off x="10172380" y="44715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 rot="6359740">
                <a:off x="10182728" y="45349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 rot="6359740">
                <a:off x="10267685" y="478045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>
              <a:xfrm rot="6359740">
                <a:off x="10219188" y="46624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 rot="6359740">
                <a:off x="10242609" y="47257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 rot="6359740">
                <a:off x="10303424" y="48382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 rot="6359740">
                <a:off x="10339628" y="48848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 rot="6359740">
                <a:off x="10376014" y="4930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 rot="6359740">
                <a:off x="10417586" y="49680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 rot="6359740">
                <a:off x="10554657" y="50760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>
              <a:xfrm rot="6359740">
                <a:off x="10459158" y="50060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/>
              <p:cNvSpPr/>
              <p:nvPr/>
            </p:nvSpPr>
            <p:spPr>
              <a:xfrm rot="6359740">
                <a:off x="10506906" y="50434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Oval 198"/>
              <p:cNvSpPr/>
              <p:nvPr/>
            </p:nvSpPr>
            <p:spPr>
              <a:xfrm rot="6359740">
                <a:off x="10609765" y="510576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4399793" y="3164760"/>
              <a:ext cx="558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F</a:t>
              </a:r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2138855" y="3966208"/>
            <a:ext cx="2014822" cy="1871118"/>
            <a:chOff x="2265290" y="4994305"/>
            <a:chExt cx="2014822" cy="1871118"/>
          </a:xfrm>
        </p:grpSpPr>
        <p:sp>
          <p:nvSpPr>
            <p:cNvPr id="208" name="Oval 207"/>
            <p:cNvSpPr/>
            <p:nvPr/>
          </p:nvSpPr>
          <p:spPr>
            <a:xfrm>
              <a:off x="2582794" y="5202877"/>
              <a:ext cx="1662546" cy="166254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10076" y="5631225"/>
              <a:ext cx="17700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800" b="1" spc="-30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r>
                <a:rPr lang="ko-KR" altLang="en-US" sz="48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원</a:t>
              </a:r>
              <a:endParaRPr lang="ko-KR" altLang="en-US" sz="48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 rot="732525">
              <a:off x="3029681" y="5494187"/>
              <a:ext cx="1195131" cy="4049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2968297" y="6284823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ko-KR" altLang="en-US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한국은행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212" name="Group 211"/>
            <p:cNvGrpSpPr/>
            <p:nvPr/>
          </p:nvGrpSpPr>
          <p:grpSpPr>
            <a:xfrm>
              <a:off x="2590408" y="5240470"/>
              <a:ext cx="1617069" cy="1612641"/>
              <a:chOff x="10172380" y="3603768"/>
              <a:chExt cx="1617069" cy="1612641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10672840" y="51223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10736656" y="51372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10801503" y="51523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10866350" y="5164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10992314" y="516802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10931197" y="517069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11053431" y="516014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11117879" y="514516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11358483" y="505462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11178597" y="51311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11242249" y="51155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11300366" y="508816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11512976" y="493883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11412870" y="501798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11467257" y="49780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11558695" y="48885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11593540" y="4840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11627036" y="479344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11652040" y="474303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11718092" y="4581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11677044" y="46926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1699903" y="46363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11731427" y="452035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 rot="13585886">
                <a:off x="11742115" y="443205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 rot="13585886">
                <a:off x="11743730" y="436741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 rot="13585886">
                <a:off x="11739520" y="42932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 rot="13585886">
                <a:off x="11725128" y="422210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 rot="13585886">
                <a:off x="11709873" y="415182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 rot="13585886">
                <a:off x="11686440" y="408603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 rot="13585886">
                <a:off x="11653307" y="4029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 rot="13585886">
                <a:off x="11619564" y="39720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 rot="13585886">
                <a:off x="11583396" y="391698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 rot="13585886">
                <a:off x="11499377" y="38230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 rot="13585886">
                <a:off x="11543431" y="38654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 rot="13585886">
                <a:off x="11451541" y="378420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 rot="13585886">
                <a:off x="11396271" y="374783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 rot="13585886">
                <a:off x="11164842" y="3635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 rot="13585886">
                <a:off x="11344287" y="3713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Oval 251"/>
              <p:cNvSpPr/>
              <p:nvPr/>
            </p:nvSpPr>
            <p:spPr>
              <a:xfrm rot="13585886">
                <a:off x="11289122" y="36781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 rot="13585886">
                <a:off x="11229196" y="36548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 rot="13585886">
                <a:off x="10974466" y="360376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 rot="13585886">
                <a:off x="11100807" y="362175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 rot="13585886">
                <a:off x="11034373" y="36098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 rot="13585886">
                <a:off x="10906522" y="360530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Oval 257"/>
              <p:cNvSpPr/>
              <p:nvPr/>
            </p:nvSpPr>
            <p:spPr>
              <a:xfrm rot="13585886">
                <a:off x="10847981" y="36128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 rot="13585886">
                <a:off x="10790512" y="362133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 rot="13585886">
                <a:off x="10736751" y="363796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Oval 260"/>
              <p:cNvSpPr/>
              <p:nvPr/>
            </p:nvSpPr>
            <p:spPr>
              <a:xfrm rot="13585886">
                <a:off x="10574193" y="370143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>
              <a:xfrm rot="13585886">
                <a:off x="10682990" y="36545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 rot="13585886">
                <a:off x="10626498" y="367678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 rot="13585886">
                <a:off x="10520695" y="37339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 rot="6359740">
                <a:off x="10474558" y="37715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 rot="6359740">
                <a:off x="10420547" y="382000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>
              <a:xfrm rot="6359740">
                <a:off x="10367681" y="38687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 rot="6359740">
                <a:off x="10322830" y="392228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 rot="6359740">
                <a:off x="10290849" y="3979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 rot="6359740">
                <a:off x="10258450" y="40376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 rot="6359740">
                <a:off x="10229269" y="409677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 rot="6359740">
                <a:off x="10190846" y="42167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>
              <a:xfrm rot="6359740">
                <a:off x="10205126" y="415731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 rot="6359740">
                <a:off x="10181583" y="427771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 rot="6359740">
                <a:off x="10178219" y="43437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>
              <a:xfrm rot="6359740">
                <a:off x="10198950" y="460003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 rot="6359740">
                <a:off x="10174935" y="440602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 rot="6359740">
                <a:off x="10172380" y="44715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Oval 278"/>
              <p:cNvSpPr/>
              <p:nvPr/>
            </p:nvSpPr>
            <p:spPr>
              <a:xfrm rot="6359740">
                <a:off x="10182728" y="45349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 rot="6359740">
                <a:off x="10267685" y="478045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 rot="6359740">
                <a:off x="10219188" y="46624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 rot="6359740">
                <a:off x="10242609" y="47257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 rot="6359740">
                <a:off x="10303424" y="48382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 rot="6359740">
                <a:off x="10339628" y="48848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 rot="6359740">
                <a:off x="10376014" y="4930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 rot="6359740">
                <a:off x="10417586" y="49680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 rot="6359740">
                <a:off x="10554657" y="50760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 rot="6359740">
                <a:off x="10459158" y="50060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 rot="6359740">
                <a:off x="10506906" y="50434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 rot="6359740">
                <a:off x="10609765" y="510576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2265290" y="4994305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H.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4235359" y="3964545"/>
            <a:ext cx="1950148" cy="1874445"/>
            <a:chOff x="4388373" y="5004228"/>
            <a:chExt cx="1950148" cy="1874445"/>
          </a:xfrm>
        </p:grpSpPr>
        <p:sp>
          <p:nvSpPr>
            <p:cNvPr id="292" name="Oval 291"/>
            <p:cNvSpPr/>
            <p:nvPr/>
          </p:nvSpPr>
          <p:spPr>
            <a:xfrm>
              <a:off x="4675975" y="5216127"/>
              <a:ext cx="1662546" cy="16625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4727639" y="5258865"/>
              <a:ext cx="1572768" cy="1572768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835428" y="5586080"/>
              <a:ext cx="13436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endParaRPr lang="ko-KR" altLang="en-US" sz="54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 rot="732525">
              <a:off x="5122862" y="5507437"/>
              <a:ext cx="1195131" cy="4049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5061478" y="6298073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ko-KR" altLang="en-US" sz="2000" b="1" spc="300" dirty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대한민국</a:t>
              </a: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4388373" y="5004228"/>
              <a:ext cx="45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I.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6267189" y="3966069"/>
            <a:ext cx="1893858" cy="1871397"/>
            <a:chOff x="292064" y="6894671"/>
            <a:chExt cx="1893858" cy="1871397"/>
          </a:xfrm>
        </p:grpSpPr>
        <p:sp>
          <p:nvSpPr>
            <p:cNvPr id="299" name="Oval 298"/>
            <p:cNvSpPr/>
            <p:nvPr/>
          </p:nvSpPr>
          <p:spPr>
            <a:xfrm>
              <a:off x="523376" y="7103522"/>
              <a:ext cx="1662546" cy="16625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569817" y="7149675"/>
              <a:ext cx="1572768" cy="1572768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682829" y="7473475"/>
              <a:ext cx="13436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4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endParaRPr lang="ko-KR" altLang="en-US" sz="54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 rot="732525">
              <a:off x="970263" y="7394832"/>
              <a:ext cx="1195131" cy="4049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908879" y="8185468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ko-KR" altLang="en-US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한국은행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292064" y="6894671"/>
              <a:ext cx="5293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J.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10222828" y="3963769"/>
            <a:ext cx="1887487" cy="1884259"/>
            <a:chOff x="4504778" y="6950389"/>
            <a:chExt cx="1887487" cy="1884259"/>
          </a:xfrm>
        </p:grpSpPr>
        <p:sp>
          <p:nvSpPr>
            <p:cNvPr id="313" name="Oval 312"/>
            <p:cNvSpPr/>
            <p:nvPr/>
          </p:nvSpPr>
          <p:spPr>
            <a:xfrm>
              <a:off x="4710747" y="7172102"/>
              <a:ext cx="1662546" cy="166254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4622229" y="7587876"/>
              <a:ext cx="17700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800" b="1" spc="-30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100</a:t>
              </a:r>
              <a:r>
                <a:rPr lang="ko-KR" altLang="en-US" sz="4800" b="1" spc="-300" dirty="0" smtClean="0">
                  <a:ln w="1270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원</a:t>
              </a:r>
              <a:endParaRPr lang="ko-KR" altLang="en-US" sz="4800" b="1" spc="-300" dirty="0">
                <a:ln w="1270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 rot="569942">
              <a:off x="5068923" y="7425312"/>
              <a:ext cx="998727" cy="72711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05639"/>
                </a:avLst>
              </a:prstTxWarp>
              <a:spAutoFit/>
            </a:bodyPr>
            <a:lstStyle/>
            <a:p>
              <a:r>
                <a:rPr lang="ko-KR" altLang="en-US" sz="2000" b="1" spc="30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대한민국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 rot="21019702">
              <a:off x="5223250" y="8254048"/>
              <a:ext cx="891539" cy="395796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en-US" altLang="ko-KR" sz="2000" b="1" spc="300" dirty="0" smtClean="0">
                  <a:ln w="6350"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2008</a:t>
              </a:r>
              <a:endParaRPr lang="ko-KR" altLang="en-US" sz="2000" b="1" spc="300" dirty="0">
                <a:ln w="6350"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317" name="Group 316"/>
            <p:cNvGrpSpPr/>
            <p:nvPr/>
          </p:nvGrpSpPr>
          <p:grpSpPr>
            <a:xfrm>
              <a:off x="4735930" y="7199674"/>
              <a:ext cx="1617069" cy="1612641"/>
              <a:chOff x="10172380" y="3603768"/>
              <a:chExt cx="1617069" cy="1612641"/>
            </a:xfrm>
          </p:grpSpPr>
          <p:sp>
            <p:nvSpPr>
              <p:cNvPr id="319" name="Oval 318"/>
              <p:cNvSpPr/>
              <p:nvPr/>
            </p:nvSpPr>
            <p:spPr>
              <a:xfrm>
                <a:off x="10672840" y="51223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10736656" y="51372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0801503" y="51523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10866350" y="5164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10992314" y="516802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10931197" y="517069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11053431" y="516014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11117879" y="514516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11358483" y="505462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11178597" y="51311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11242249" y="51155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11300366" y="508816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11512976" y="493883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11412870" y="501798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11467257" y="49780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11558695" y="48885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11593540" y="4840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11627036" y="479344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11652040" y="474303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11718092" y="4581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11677044" y="46926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11699903" y="46363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11731427" y="452035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 rot="13585886">
                <a:off x="11742115" y="443205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 rot="13585886">
                <a:off x="11743730" y="436741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 rot="13585886">
                <a:off x="11739520" y="42932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 rot="13585886">
                <a:off x="11725128" y="422210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 rot="13585886">
                <a:off x="11709873" y="415182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 rot="13585886">
                <a:off x="11686440" y="408603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 rot="13585886">
                <a:off x="11653307" y="4029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 rot="13585886">
                <a:off x="11619564" y="39720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 rot="13585886">
                <a:off x="11583396" y="391698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 rot="13585886">
                <a:off x="11499377" y="382305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 rot="13585886">
                <a:off x="11543431" y="38654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 rot="13585886">
                <a:off x="11451541" y="378420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 rot="13585886">
                <a:off x="11396271" y="374783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 rot="13585886">
                <a:off x="11164842" y="363590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 rot="13585886">
                <a:off x="11344287" y="37134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 rot="13585886">
                <a:off x="11289122" y="36781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 rot="13585886">
                <a:off x="11229196" y="36548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 rot="13585886">
                <a:off x="10974466" y="360376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0" name="Oval 359"/>
              <p:cNvSpPr/>
              <p:nvPr/>
            </p:nvSpPr>
            <p:spPr>
              <a:xfrm rot="13585886">
                <a:off x="11100807" y="362175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 rot="13585886">
                <a:off x="11034373" y="360988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 rot="13585886">
                <a:off x="10906522" y="360530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 rot="13585886">
                <a:off x="10847981" y="36128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 rot="13585886">
                <a:off x="10790512" y="362133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 rot="13585886">
                <a:off x="10736751" y="363796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 rot="13585886">
                <a:off x="10574193" y="370143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 rot="13585886">
                <a:off x="10682990" y="36545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 rot="13585886">
                <a:off x="10626498" y="367678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 rot="13585886">
                <a:off x="10520695" y="37339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 rot="6359740">
                <a:off x="10474558" y="37715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 rot="6359740">
                <a:off x="10420547" y="382000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 rot="6359740">
                <a:off x="10367681" y="38687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 rot="6359740">
                <a:off x="10322830" y="392228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 rot="6359740">
                <a:off x="10290849" y="3979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 rot="6359740">
                <a:off x="10258450" y="40376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 rot="6359740">
                <a:off x="10229269" y="409677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 rot="6359740">
                <a:off x="10190846" y="42167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 rot="6359740">
                <a:off x="10205126" y="415731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 rot="6359740">
                <a:off x="10181583" y="427771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 rot="6359740">
                <a:off x="10178219" y="434379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 rot="6359740">
                <a:off x="10198950" y="460003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 rot="6359740">
                <a:off x="10174935" y="440602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 rot="6359740">
                <a:off x="10172380" y="44715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 rot="6359740">
                <a:off x="10182728" y="453492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6359740">
                <a:off x="10267685" y="478045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 rot="6359740">
                <a:off x="10219188" y="466241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 rot="6359740">
                <a:off x="10242609" y="472570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 rot="6359740">
                <a:off x="10303424" y="483826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 rot="6359740">
                <a:off x="10339628" y="48848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 rot="6359740">
                <a:off x="10376014" y="493016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91" name="Oval 390"/>
              <p:cNvSpPr/>
              <p:nvPr/>
            </p:nvSpPr>
            <p:spPr>
              <a:xfrm rot="6359740">
                <a:off x="10417586" y="496809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92" name="Oval 391"/>
              <p:cNvSpPr/>
              <p:nvPr/>
            </p:nvSpPr>
            <p:spPr>
              <a:xfrm rot="6359740">
                <a:off x="10554657" y="507609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93" name="Oval 392"/>
              <p:cNvSpPr/>
              <p:nvPr/>
            </p:nvSpPr>
            <p:spPr>
              <a:xfrm rot="6359740">
                <a:off x="10459158" y="500601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>
              <a:xfrm rot="6359740">
                <a:off x="10506906" y="504348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>
              <a:xfrm rot="6359740">
                <a:off x="10609765" y="510576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>
                      <a:lumMod val="95000"/>
                    </a:schemeClr>
                  </a:gs>
                  <a:gs pos="55000">
                    <a:schemeClr val="bg1">
                      <a:lumMod val="75000"/>
                    </a:schemeClr>
                  </a:gs>
                  <a:gs pos="87000">
                    <a:schemeClr val="bg1">
                      <a:lumMod val="6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8" name="TextBox 317"/>
            <p:cNvSpPr txBox="1"/>
            <p:nvPr/>
          </p:nvSpPr>
          <p:spPr>
            <a:xfrm>
              <a:off x="4504778" y="6950389"/>
              <a:ext cx="558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ln>
                    <a:solidFill>
                      <a:schemeClr val="bg1"/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</a:rPr>
                <a:t>L.</a:t>
              </a:r>
              <a:endParaRPr lang="ko-KR" altLang="en-US" sz="2800" dirty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67" y="2069298"/>
            <a:ext cx="1971675" cy="1847850"/>
          </a:xfrm>
          <a:prstGeom prst="rect">
            <a:avLst/>
          </a:prstGeom>
        </p:spPr>
      </p:pic>
      <p:sp>
        <p:nvSpPr>
          <p:cNvPr id="408" name="TextBox 407"/>
          <p:cNvSpPr txBox="1"/>
          <p:nvPr/>
        </p:nvSpPr>
        <p:spPr>
          <a:xfrm>
            <a:off x="6193451" y="2011101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rPr>
              <a:t>D.</a:t>
            </a:r>
            <a:endParaRPr lang="ko-KR" altLang="en-US" sz="2800" dirty="0">
              <a:ln>
                <a:solidFill>
                  <a:schemeClr val="bg1"/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10" name="Picture 4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531" y="2115978"/>
            <a:ext cx="2028825" cy="1838325"/>
          </a:xfrm>
          <a:prstGeom prst="rect">
            <a:avLst/>
          </a:prstGeom>
        </p:spPr>
      </p:pic>
      <p:pic>
        <p:nvPicPr>
          <p:cNvPr id="411" name="Picture 4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99" y="4064671"/>
            <a:ext cx="1866900" cy="1905000"/>
          </a:xfrm>
          <a:prstGeom prst="rect">
            <a:avLst/>
          </a:prstGeom>
        </p:spPr>
      </p:pic>
      <p:pic>
        <p:nvPicPr>
          <p:cNvPr id="412" name="Picture 4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835" y="4032510"/>
            <a:ext cx="1924050" cy="2047875"/>
          </a:xfrm>
          <a:prstGeom prst="rect">
            <a:avLst/>
          </a:prstGeom>
        </p:spPr>
      </p:pic>
      <p:sp>
        <p:nvSpPr>
          <p:cNvPr id="413" name="TextBox 412"/>
          <p:cNvSpPr txBox="1"/>
          <p:nvPr/>
        </p:nvSpPr>
        <p:spPr>
          <a:xfrm>
            <a:off x="4189204" y="1993816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rPr>
              <a:t>C.</a:t>
            </a:r>
            <a:endParaRPr lang="ko-KR" altLang="en-US" sz="2800" dirty="0">
              <a:ln>
                <a:solidFill>
                  <a:schemeClr val="bg1"/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47874" y="3988919"/>
            <a:ext cx="61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rPr>
              <a:t>G.</a:t>
            </a:r>
            <a:endParaRPr lang="ko-KR" altLang="en-US" sz="2800" dirty="0">
              <a:ln>
                <a:solidFill>
                  <a:schemeClr val="bg1"/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8278692" y="4012736"/>
            <a:ext cx="61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n>
                  <a:solidFill>
                    <a:schemeClr val="bg1"/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</a:rPr>
              <a:t>K.</a:t>
            </a:r>
            <a:endParaRPr lang="ko-KR" altLang="en-US" sz="2800" dirty="0">
              <a:ln>
                <a:solidFill>
                  <a:schemeClr val="bg1"/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4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3" grpId="0"/>
      <p:bldP spid="414" grpId="0"/>
      <p:bldP spid="4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omb diffu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6"/>
            <a:ext cx="12192000" cy="685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Image result for border 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6421" y="6300572"/>
            <a:ext cx="5014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 smtClean="0">
                <a:hlinkClick r:id="rId4"/>
              </a:rPr>
              <a:t>https://www.youtube.com/watch?v=BYunaBkn9Ng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599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8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09600">
                    <a:schemeClr val="bg1">
                      <a:lumMod val="95000"/>
                      <a:lumOff val="5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Keep Talking and No One Explodes</a:t>
            </a:r>
            <a:endParaRPr lang="ko-KR" altLang="en-US" sz="8800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09600">
                  <a:schemeClr val="bg1">
                    <a:lumMod val="95000"/>
                    <a:lumOff val="5000"/>
                    <a:alpha val="7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3327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Image result for border 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021" y="-2663022"/>
            <a:ext cx="686595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2783" y="23785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Your job is to disarm the bombs. </a:t>
            </a:r>
            <a:endParaRPr lang="ko-KR" altLang="en-US" sz="6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</a:rPr>
              <a:t>Work together  </a:t>
            </a:r>
          </a:p>
          <a:p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</a:rPr>
              <a:t>Use the Manuals </a:t>
            </a:r>
            <a:endParaRPr lang="ko-KR" alt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26523"/>
          <a:stretch/>
        </p:blipFill>
        <p:spPr bwMode="auto">
          <a:xfrm flipH="1">
            <a:off x="6629398" y="1825625"/>
            <a:ext cx="48768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221</Words>
  <Application>Microsoft Office PowerPoint</Application>
  <PresentationFormat>Widescreen</PresentationFormat>
  <Paragraphs>90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HY견고딕</vt:lpstr>
      <vt:lpstr>HY궁서B</vt:lpstr>
      <vt:lpstr>맑은 고딕</vt:lpstr>
      <vt:lpstr>Arial</vt:lpstr>
      <vt:lpstr>Calibri</vt:lpstr>
      <vt:lpstr>Calibri Light</vt:lpstr>
      <vt:lpstr>Office Theme</vt:lpstr>
      <vt:lpstr>Communication Games</vt:lpstr>
      <vt:lpstr>Types of Communication based games</vt:lpstr>
      <vt:lpstr>PowerPoint Presentation</vt:lpstr>
      <vt:lpstr>PowerPoint Presentation</vt:lpstr>
      <vt:lpstr>PowerPoint Presentation</vt:lpstr>
      <vt:lpstr>PowerPoint Presentation</vt:lpstr>
      <vt:lpstr>Which is correct?</vt:lpstr>
      <vt:lpstr>PowerPoint Presentation</vt:lpstr>
      <vt:lpstr>Your job is to disarm the bombs. </vt:lpstr>
      <vt:lpstr>How to Play </vt:lpstr>
      <vt:lpstr>The Bomb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Play </vt:lpstr>
      <vt:lpstr>PowerPoint Presentation</vt:lpstr>
      <vt:lpstr>Drawing Evolution</vt:lpstr>
      <vt:lpstr>Process of Elimination 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Games</dc:title>
  <dc:creator>user</dc:creator>
  <cp:lastModifiedBy>user</cp:lastModifiedBy>
  <cp:revision>25</cp:revision>
  <dcterms:created xsi:type="dcterms:W3CDTF">2019-11-07T04:06:50Z</dcterms:created>
  <dcterms:modified xsi:type="dcterms:W3CDTF">2020-01-13T00:54:25Z</dcterms:modified>
</cp:coreProperties>
</file>