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9900"/>
    <a:srgbClr val="FFD166"/>
    <a:srgbClr val="073B4C"/>
    <a:srgbClr val="118AB2"/>
    <a:srgbClr val="C5113C"/>
    <a:srgbClr val="EF476F"/>
    <a:srgbClr val="048A67"/>
    <a:srgbClr val="06D6A0"/>
    <a:srgbClr val="0B5A73"/>
    <a:srgbClr val="737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90" autoAdjust="0"/>
    <p:restoredTop sz="94660"/>
  </p:normalViewPr>
  <p:slideViewPr>
    <p:cSldViewPr snapToGrid="0">
      <p:cViewPr>
        <p:scale>
          <a:sx n="75" d="100"/>
          <a:sy n="75" d="100"/>
        </p:scale>
        <p:origin x="131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 altLang="ko-K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FE1AA-E9E7-4702-B90E-6D10A235E8AC}" type="datetimeFigureOut">
              <a:rPr lang="ko-KR" altLang="en-US" smtClean="0"/>
              <a:t>2022-02-07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A70AA-DBAC-4292-A699-B6898F5036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2454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FE1AA-E9E7-4702-B90E-6D10A235E8AC}" type="datetimeFigureOut">
              <a:rPr lang="ko-KR" altLang="en-US" smtClean="0"/>
              <a:t>2022-02-07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A70AA-DBAC-4292-A699-B6898F5036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2988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FE1AA-E9E7-4702-B90E-6D10A235E8AC}" type="datetimeFigureOut">
              <a:rPr lang="ko-KR" altLang="en-US" smtClean="0"/>
              <a:t>2022-02-07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A70AA-DBAC-4292-A699-B6898F5036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7069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FE1AA-E9E7-4702-B90E-6D10A235E8AC}" type="datetimeFigureOut">
              <a:rPr lang="ko-KR" altLang="en-US" smtClean="0"/>
              <a:t>2022-02-07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A70AA-DBAC-4292-A699-B6898F5036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6970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FE1AA-E9E7-4702-B90E-6D10A235E8AC}" type="datetimeFigureOut">
              <a:rPr lang="ko-KR" altLang="en-US" smtClean="0"/>
              <a:t>2022-02-07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A70AA-DBAC-4292-A699-B6898F5036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1309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FE1AA-E9E7-4702-B90E-6D10A235E8AC}" type="datetimeFigureOut">
              <a:rPr lang="ko-KR" altLang="en-US" smtClean="0"/>
              <a:t>2022-02-07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A70AA-DBAC-4292-A699-B6898F5036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4954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FE1AA-E9E7-4702-B90E-6D10A235E8AC}" type="datetimeFigureOut">
              <a:rPr lang="ko-KR" altLang="en-US" smtClean="0"/>
              <a:t>2022-02-07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A70AA-DBAC-4292-A699-B6898F5036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579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FE1AA-E9E7-4702-B90E-6D10A235E8AC}" type="datetimeFigureOut">
              <a:rPr lang="ko-KR" altLang="en-US" smtClean="0"/>
              <a:t>2022-02-07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A70AA-DBAC-4292-A699-B6898F5036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3967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FE1AA-E9E7-4702-B90E-6D10A235E8AC}" type="datetimeFigureOut">
              <a:rPr lang="ko-KR" altLang="en-US" smtClean="0"/>
              <a:t>2022-02-07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A70AA-DBAC-4292-A699-B6898F5036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7437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FE1AA-E9E7-4702-B90E-6D10A235E8AC}" type="datetimeFigureOut">
              <a:rPr lang="ko-KR" altLang="en-US" smtClean="0"/>
              <a:t>2022-02-07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A70AA-DBAC-4292-A699-B6898F5036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1232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 altLang="ko-KR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FE1AA-E9E7-4702-B90E-6D10A235E8AC}" type="datetimeFigureOut">
              <a:rPr lang="ko-KR" altLang="en-US" smtClean="0"/>
              <a:t>2022-02-07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A70AA-DBAC-4292-A699-B6898F5036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6099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FE1AA-E9E7-4702-B90E-6D10A235E8AC}" type="datetimeFigureOut">
              <a:rPr lang="ko-KR" altLang="en-US" smtClean="0"/>
              <a:t>2022-02-07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A70AA-DBAC-4292-A699-B6898F5036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7132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1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1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EB7037D-AA17-4872-BF7C-22CB8E9AAF95}"/>
              </a:ext>
            </a:extLst>
          </p:cNvPr>
          <p:cNvSpPr/>
          <p:nvPr/>
        </p:nvSpPr>
        <p:spPr>
          <a:xfrm>
            <a:off x="0" y="2512921"/>
            <a:ext cx="1290739" cy="19130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73CE26B-1068-4D0D-8833-08B756382A87}"/>
              </a:ext>
            </a:extLst>
          </p:cNvPr>
          <p:cNvSpPr/>
          <p:nvPr/>
        </p:nvSpPr>
        <p:spPr>
          <a:xfrm>
            <a:off x="2169045" y="2512921"/>
            <a:ext cx="2237873" cy="19130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02C811E-FEFD-4906-8920-E36E6BE5F599}"/>
              </a:ext>
            </a:extLst>
          </p:cNvPr>
          <p:cNvSpPr/>
          <p:nvPr/>
        </p:nvSpPr>
        <p:spPr>
          <a:xfrm>
            <a:off x="5309288" y="2512921"/>
            <a:ext cx="2237873" cy="19130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0662ED7-2B8F-46F4-A007-88928CFC440E}"/>
              </a:ext>
            </a:extLst>
          </p:cNvPr>
          <p:cNvSpPr/>
          <p:nvPr/>
        </p:nvSpPr>
        <p:spPr>
          <a:xfrm>
            <a:off x="8425467" y="2512921"/>
            <a:ext cx="2237873" cy="19130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C61B9CF-F1B6-4E77-AA71-01F285A0AC64}"/>
              </a:ext>
            </a:extLst>
          </p:cNvPr>
          <p:cNvSpPr/>
          <p:nvPr/>
        </p:nvSpPr>
        <p:spPr>
          <a:xfrm>
            <a:off x="8425467" y="8047447"/>
            <a:ext cx="2237873" cy="15537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62A505D-AD21-49DF-9070-CC7F663C407A}"/>
              </a:ext>
            </a:extLst>
          </p:cNvPr>
          <p:cNvSpPr/>
          <p:nvPr/>
        </p:nvSpPr>
        <p:spPr>
          <a:xfrm>
            <a:off x="11541647" y="-9086"/>
            <a:ext cx="1272654" cy="1647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BAA03D6-EA1E-410D-AD7D-E395C50CCDDF}"/>
              </a:ext>
            </a:extLst>
          </p:cNvPr>
          <p:cNvSpPr/>
          <p:nvPr/>
        </p:nvSpPr>
        <p:spPr>
          <a:xfrm>
            <a:off x="11541647" y="2512921"/>
            <a:ext cx="1259954" cy="19130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2FC46C1-A4FE-4934-8AE7-262313DDEEF5}"/>
              </a:ext>
            </a:extLst>
          </p:cNvPr>
          <p:cNvSpPr/>
          <p:nvPr/>
        </p:nvSpPr>
        <p:spPr>
          <a:xfrm>
            <a:off x="11541647" y="8047447"/>
            <a:ext cx="1272654" cy="15537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99DF8AF-66C4-407C-934E-57AF09FCE088}"/>
              </a:ext>
            </a:extLst>
          </p:cNvPr>
          <p:cNvCxnSpPr/>
          <p:nvPr/>
        </p:nvCxnSpPr>
        <p:spPr>
          <a:xfrm>
            <a:off x="1712686" y="-116114"/>
            <a:ext cx="0" cy="10218057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2075F6D-2F05-4EA9-B206-D7115FE88262}"/>
              </a:ext>
            </a:extLst>
          </p:cNvPr>
          <p:cNvCxnSpPr/>
          <p:nvPr/>
        </p:nvCxnSpPr>
        <p:spPr>
          <a:xfrm>
            <a:off x="4855029" y="-116114"/>
            <a:ext cx="0" cy="10218057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77AA89D-AAF1-48F0-8580-0019C015AF07}"/>
              </a:ext>
            </a:extLst>
          </p:cNvPr>
          <p:cNvCxnSpPr/>
          <p:nvPr/>
        </p:nvCxnSpPr>
        <p:spPr>
          <a:xfrm>
            <a:off x="7968342" y="-116114"/>
            <a:ext cx="0" cy="10218057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B7F23B1-6426-4468-97DF-2E5E12432744}"/>
              </a:ext>
            </a:extLst>
          </p:cNvPr>
          <p:cNvCxnSpPr/>
          <p:nvPr/>
        </p:nvCxnSpPr>
        <p:spPr>
          <a:xfrm>
            <a:off x="11110685" y="-116114"/>
            <a:ext cx="0" cy="10218057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4F98A28-F43C-4ECC-9B33-C6336B7A04E2}"/>
              </a:ext>
            </a:extLst>
          </p:cNvPr>
          <p:cNvCxnSpPr>
            <a:cxnSpLocks/>
          </p:cNvCxnSpPr>
          <p:nvPr/>
        </p:nvCxnSpPr>
        <p:spPr>
          <a:xfrm>
            <a:off x="12700" y="2024743"/>
            <a:ext cx="12801600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FADEA4D2-B109-4B9E-9267-3F8E39E989A1}"/>
              </a:ext>
            </a:extLst>
          </p:cNvPr>
          <p:cNvCxnSpPr>
            <a:cxnSpLocks/>
          </p:cNvCxnSpPr>
          <p:nvPr/>
        </p:nvCxnSpPr>
        <p:spPr>
          <a:xfrm>
            <a:off x="12700" y="4829629"/>
            <a:ext cx="12801600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A671FC5D-96D1-4A13-9674-FC9EA7987731}"/>
              </a:ext>
            </a:extLst>
          </p:cNvPr>
          <p:cNvCxnSpPr>
            <a:cxnSpLocks/>
          </p:cNvCxnSpPr>
          <p:nvPr/>
        </p:nvCxnSpPr>
        <p:spPr>
          <a:xfrm>
            <a:off x="12700" y="7620000"/>
            <a:ext cx="12801600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40B4D0CE-613F-480E-9EE7-AF3186F5A08A}"/>
              </a:ext>
            </a:extLst>
          </p:cNvPr>
          <p:cNvSpPr/>
          <p:nvPr/>
        </p:nvSpPr>
        <p:spPr>
          <a:xfrm>
            <a:off x="1304871" y="1635035"/>
            <a:ext cx="1029611" cy="86207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30FBECC-EE5C-453D-9A78-7976F59BC622}"/>
              </a:ext>
            </a:extLst>
          </p:cNvPr>
          <p:cNvSpPr/>
          <p:nvPr/>
        </p:nvSpPr>
        <p:spPr>
          <a:xfrm>
            <a:off x="4457413" y="1640868"/>
            <a:ext cx="862074" cy="86207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445ACE8-1035-4C9A-86D5-190C811E554D}"/>
              </a:ext>
            </a:extLst>
          </p:cNvPr>
          <p:cNvSpPr/>
          <p:nvPr/>
        </p:nvSpPr>
        <p:spPr>
          <a:xfrm>
            <a:off x="7543113" y="1635035"/>
            <a:ext cx="862074" cy="86207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D1CD26A-5746-476A-B8CB-3932FB5836F3}"/>
              </a:ext>
            </a:extLst>
          </p:cNvPr>
          <p:cNvSpPr/>
          <p:nvPr/>
        </p:nvSpPr>
        <p:spPr>
          <a:xfrm>
            <a:off x="10679572" y="1631408"/>
            <a:ext cx="862074" cy="86207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E38D7BA-71E1-449C-89B7-813C7D8A8B30}"/>
              </a:ext>
            </a:extLst>
          </p:cNvPr>
          <p:cNvSpPr/>
          <p:nvPr/>
        </p:nvSpPr>
        <p:spPr>
          <a:xfrm>
            <a:off x="1304872" y="4404265"/>
            <a:ext cx="862074" cy="8858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BF331B1-6A96-4CA2-B1C6-645194FA2431}"/>
              </a:ext>
            </a:extLst>
          </p:cNvPr>
          <p:cNvSpPr/>
          <p:nvPr/>
        </p:nvSpPr>
        <p:spPr>
          <a:xfrm>
            <a:off x="4457413" y="4433913"/>
            <a:ext cx="862074" cy="86207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527EE91-7A1C-4DAC-8E28-BC78ABEAB5BD}"/>
              </a:ext>
            </a:extLst>
          </p:cNvPr>
          <p:cNvSpPr/>
          <p:nvPr/>
        </p:nvSpPr>
        <p:spPr>
          <a:xfrm>
            <a:off x="7543113" y="4428080"/>
            <a:ext cx="862074" cy="86207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34698A3-1748-4099-9B8F-61D309258C29}"/>
              </a:ext>
            </a:extLst>
          </p:cNvPr>
          <p:cNvSpPr/>
          <p:nvPr/>
        </p:nvSpPr>
        <p:spPr>
          <a:xfrm>
            <a:off x="10679572" y="4401154"/>
            <a:ext cx="862074" cy="8853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427AC487-7915-42B8-8FBF-43E0D41D81B8}"/>
              </a:ext>
            </a:extLst>
          </p:cNvPr>
          <p:cNvSpPr/>
          <p:nvPr/>
        </p:nvSpPr>
        <p:spPr>
          <a:xfrm>
            <a:off x="1290739" y="7035552"/>
            <a:ext cx="862074" cy="12829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E72D2CD6-E449-4B7E-952E-A38D596739E9}"/>
              </a:ext>
            </a:extLst>
          </p:cNvPr>
          <p:cNvSpPr/>
          <p:nvPr/>
        </p:nvSpPr>
        <p:spPr>
          <a:xfrm>
            <a:off x="4443280" y="7215500"/>
            <a:ext cx="862074" cy="86207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C8BD71D-711E-4B22-913F-2635E6684913}"/>
              </a:ext>
            </a:extLst>
          </p:cNvPr>
          <p:cNvSpPr/>
          <p:nvPr/>
        </p:nvSpPr>
        <p:spPr>
          <a:xfrm>
            <a:off x="7528980" y="7209667"/>
            <a:ext cx="862074" cy="86207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6317F41-CA1E-4232-8727-EF644F4A6DB4}"/>
              </a:ext>
            </a:extLst>
          </p:cNvPr>
          <p:cNvSpPr/>
          <p:nvPr/>
        </p:nvSpPr>
        <p:spPr>
          <a:xfrm>
            <a:off x="10665439" y="7206040"/>
            <a:ext cx="862074" cy="86207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16FFA015-8068-4772-9062-16746EF6FEA2}"/>
              </a:ext>
            </a:extLst>
          </p:cNvPr>
          <p:cNvSpPr/>
          <p:nvPr/>
        </p:nvSpPr>
        <p:spPr>
          <a:xfrm>
            <a:off x="2181079" y="2506317"/>
            <a:ext cx="1096578" cy="978734"/>
          </a:xfrm>
          <a:prstGeom prst="rect">
            <a:avLst/>
          </a:prstGeom>
          <a:solidFill>
            <a:srgbClr val="118AB2"/>
          </a:solidFill>
          <a:ln w="38100">
            <a:solidFill>
              <a:srgbClr val="0B5A7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389F927-C6C6-4EBE-939A-C2F97AE72678}"/>
              </a:ext>
            </a:extLst>
          </p:cNvPr>
          <p:cNvSpPr/>
          <p:nvPr/>
        </p:nvSpPr>
        <p:spPr>
          <a:xfrm>
            <a:off x="3308697" y="2502942"/>
            <a:ext cx="1123621" cy="978960"/>
          </a:xfrm>
          <a:prstGeom prst="rect">
            <a:avLst/>
          </a:prstGeom>
          <a:solidFill>
            <a:srgbClr val="FFD166"/>
          </a:solidFill>
          <a:ln w="38100">
            <a:solidFill>
              <a:srgbClr val="DE99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BDF0B490-3AA2-44DB-A04F-F22C7E74FD7E}"/>
              </a:ext>
            </a:extLst>
          </p:cNvPr>
          <p:cNvSpPr/>
          <p:nvPr/>
        </p:nvSpPr>
        <p:spPr>
          <a:xfrm>
            <a:off x="2181079" y="3519330"/>
            <a:ext cx="853825" cy="891591"/>
          </a:xfrm>
          <a:prstGeom prst="rect">
            <a:avLst/>
          </a:prstGeom>
          <a:solidFill>
            <a:srgbClr val="EF476F"/>
          </a:solidFill>
          <a:ln w="38100">
            <a:solidFill>
              <a:srgbClr val="C5113C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AA580B7-6CE1-475B-8C12-82F6D825FDA0}"/>
              </a:ext>
            </a:extLst>
          </p:cNvPr>
          <p:cNvSpPr/>
          <p:nvPr/>
        </p:nvSpPr>
        <p:spPr>
          <a:xfrm>
            <a:off x="3060703" y="3519330"/>
            <a:ext cx="1371615" cy="887615"/>
          </a:xfrm>
          <a:prstGeom prst="rect">
            <a:avLst/>
          </a:prstGeom>
          <a:solidFill>
            <a:srgbClr val="073B4C"/>
          </a:solidFill>
          <a:ln w="38100">
            <a:solidFill>
              <a:srgbClr val="7373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Abadi" panose="020B0604020104020204" pitchFamily="34" charset="0"/>
              </a:rPr>
              <a:t>Home</a:t>
            </a:r>
            <a:endParaRPr lang="ko-KR" altLang="en-US" sz="2800" dirty="0">
              <a:solidFill>
                <a:schemeClr val="tx2">
                  <a:lumMod val="60000"/>
                  <a:lumOff val="40000"/>
                </a:schemeClr>
              </a:solidFill>
              <a:latin typeface="Abadi" panose="020B0604020104020204" pitchFamily="34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938F0DF-7743-4D09-B673-A5CC35C9C962}"/>
              </a:ext>
            </a:extLst>
          </p:cNvPr>
          <p:cNvSpPr/>
          <p:nvPr/>
        </p:nvSpPr>
        <p:spPr>
          <a:xfrm>
            <a:off x="3682784" y="4347280"/>
            <a:ext cx="263728" cy="103416"/>
          </a:xfrm>
          <a:prstGeom prst="rect">
            <a:avLst/>
          </a:prstGeom>
          <a:solidFill>
            <a:srgbClr val="073B4C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A5CE1AB-741B-41AD-8E99-8A690D91518B}"/>
              </a:ext>
            </a:extLst>
          </p:cNvPr>
          <p:cNvSpPr/>
          <p:nvPr/>
        </p:nvSpPr>
        <p:spPr>
          <a:xfrm>
            <a:off x="5319487" y="2518754"/>
            <a:ext cx="1082825" cy="1895909"/>
          </a:xfrm>
          <a:prstGeom prst="rect">
            <a:avLst/>
          </a:prstGeom>
          <a:solidFill>
            <a:srgbClr val="06D6A0"/>
          </a:solidFill>
          <a:ln w="38100">
            <a:solidFill>
              <a:srgbClr val="048A67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4282DD4B-9BFD-403E-8440-ED939D0AF9C3}"/>
              </a:ext>
            </a:extLst>
          </p:cNvPr>
          <p:cNvSpPr/>
          <p:nvPr/>
        </p:nvSpPr>
        <p:spPr>
          <a:xfrm>
            <a:off x="6428392" y="2518754"/>
            <a:ext cx="1108989" cy="1895909"/>
          </a:xfrm>
          <a:prstGeom prst="rect">
            <a:avLst/>
          </a:prstGeom>
          <a:solidFill>
            <a:srgbClr val="EF476F"/>
          </a:solidFill>
          <a:ln w="38100">
            <a:solidFill>
              <a:srgbClr val="C5113C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A651A789-F244-4604-B241-08B302D0CF89}"/>
              </a:ext>
            </a:extLst>
          </p:cNvPr>
          <p:cNvSpPr/>
          <p:nvPr/>
        </p:nvSpPr>
        <p:spPr>
          <a:xfrm>
            <a:off x="8425093" y="2512921"/>
            <a:ext cx="1082825" cy="1895909"/>
          </a:xfrm>
          <a:prstGeom prst="rect">
            <a:avLst/>
          </a:prstGeom>
          <a:solidFill>
            <a:srgbClr val="118AB2"/>
          </a:solidFill>
          <a:ln w="38100">
            <a:solidFill>
              <a:srgbClr val="0B5A7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46597D0E-B5A7-4471-817B-0C0C82792721}"/>
              </a:ext>
            </a:extLst>
          </p:cNvPr>
          <p:cNvSpPr/>
          <p:nvPr/>
        </p:nvSpPr>
        <p:spPr>
          <a:xfrm>
            <a:off x="9541372" y="2512920"/>
            <a:ext cx="1119102" cy="950683"/>
          </a:xfrm>
          <a:prstGeom prst="rect">
            <a:avLst/>
          </a:prstGeom>
          <a:solidFill>
            <a:srgbClr val="06D6A0"/>
          </a:solidFill>
          <a:ln w="38100">
            <a:solidFill>
              <a:srgbClr val="048A67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1223CF4C-3266-4CED-95BD-79989515B6FA}"/>
              </a:ext>
            </a:extLst>
          </p:cNvPr>
          <p:cNvSpPr/>
          <p:nvPr/>
        </p:nvSpPr>
        <p:spPr>
          <a:xfrm>
            <a:off x="9541371" y="3499672"/>
            <a:ext cx="1119102" cy="907973"/>
          </a:xfrm>
          <a:prstGeom prst="rect">
            <a:avLst/>
          </a:prstGeom>
          <a:solidFill>
            <a:srgbClr val="FFD166"/>
          </a:solidFill>
          <a:ln w="38100">
            <a:solidFill>
              <a:srgbClr val="DE99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5FC3BC0A-72F9-4916-A860-4B296E820DF8}"/>
              </a:ext>
            </a:extLst>
          </p:cNvPr>
          <p:cNvSpPr/>
          <p:nvPr/>
        </p:nvSpPr>
        <p:spPr>
          <a:xfrm>
            <a:off x="17462" y="3390770"/>
            <a:ext cx="1254428" cy="1018059"/>
          </a:xfrm>
          <a:prstGeom prst="rect">
            <a:avLst/>
          </a:prstGeom>
          <a:solidFill>
            <a:srgbClr val="118AB2"/>
          </a:solidFill>
          <a:ln w="38100">
            <a:solidFill>
              <a:srgbClr val="0B5A7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1E4D01BC-3EE1-435B-9E40-54CBD3ACCF9E}"/>
              </a:ext>
            </a:extLst>
          </p:cNvPr>
          <p:cNvSpPr/>
          <p:nvPr/>
        </p:nvSpPr>
        <p:spPr>
          <a:xfrm>
            <a:off x="11559043" y="2519950"/>
            <a:ext cx="1244690" cy="1895909"/>
          </a:xfrm>
          <a:prstGeom prst="rect">
            <a:avLst/>
          </a:prstGeom>
          <a:solidFill>
            <a:srgbClr val="EF476F"/>
          </a:solidFill>
          <a:ln w="38100">
            <a:solidFill>
              <a:srgbClr val="C5113C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F6B77AA-BF8F-4119-8812-B3328B85EB50}"/>
              </a:ext>
            </a:extLst>
          </p:cNvPr>
          <p:cNvSpPr/>
          <p:nvPr/>
        </p:nvSpPr>
        <p:spPr>
          <a:xfrm>
            <a:off x="2573343" y="2467303"/>
            <a:ext cx="263728" cy="103416"/>
          </a:xfrm>
          <a:prstGeom prst="rect">
            <a:avLst/>
          </a:prstGeom>
          <a:solidFill>
            <a:srgbClr val="118AB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77B7B5E-6B22-4AF0-A12E-31E394EB97DE}"/>
              </a:ext>
            </a:extLst>
          </p:cNvPr>
          <p:cNvSpPr/>
          <p:nvPr/>
        </p:nvSpPr>
        <p:spPr>
          <a:xfrm rot="5400000">
            <a:off x="2058867" y="3892950"/>
            <a:ext cx="263728" cy="103416"/>
          </a:xfrm>
          <a:prstGeom prst="rect">
            <a:avLst/>
          </a:prstGeom>
          <a:solidFill>
            <a:srgbClr val="EF476F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57E35B20-926A-41DF-A460-D36C63DD2751}"/>
              </a:ext>
            </a:extLst>
          </p:cNvPr>
          <p:cNvSpPr/>
          <p:nvPr/>
        </p:nvSpPr>
        <p:spPr>
          <a:xfrm rot="5400000">
            <a:off x="4285645" y="2723662"/>
            <a:ext cx="263728" cy="103416"/>
          </a:xfrm>
          <a:prstGeom prst="rect">
            <a:avLst/>
          </a:prstGeom>
          <a:solidFill>
            <a:srgbClr val="FFD16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987DF4E-CD66-414B-BB6B-D79A73700A00}"/>
              </a:ext>
            </a:extLst>
          </p:cNvPr>
          <p:cNvSpPr/>
          <p:nvPr/>
        </p:nvSpPr>
        <p:spPr>
          <a:xfrm>
            <a:off x="10064152" y="4346485"/>
            <a:ext cx="263728" cy="103416"/>
          </a:xfrm>
          <a:prstGeom prst="rect">
            <a:avLst/>
          </a:prstGeom>
          <a:solidFill>
            <a:srgbClr val="FFD16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EFB2A630-E1FF-42B1-B463-493455B8DE92}"/>
              </a:ext>
            </a:extLst>
          </p:cNvPr>
          <p:cNvSpPr/>
          <p:nvPr/>
        </p:nvSpPr>
        <p:spPr>
          <a:xfrm>
            <a:off x="508813" y="4337131"/>
            <a:ext cx="263728" cy="103416"/>
          </a:xfrm>
          <a:prstGeom prst="rect">
            <a:avLst/>
          </a:prstGeom>
          <a:solidFill>
            <a:srgbClr val="118AB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F3410CBE-2EB9-4B41-87B3-C0060D3E0020}"/>
              </a:ext>
            </a:extLst>
          </p:cNvPr>
          <p:cNvSpPr/>
          <p:nvPr/>
        </p:nvSpPr>
        <p:spPr>
          <a:xfrm rot="5400000">
            <a:off x="7391566" y="3075196"/>
            <a:ext cx="263728" cy="103416"/>
          </a:xfrm>
          <a:prstGeom prst="rect">
            <a:avLst/>
          </a:prstGeom>
          <a:solidFill>
            <a:srgbClr val="EF476F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58821803-3291-4D45-BEE5-EA8F831C57DB}"/>
              </a:ext>
            </a:extLst>
          </p:cNvPr>
          <p:cNvSpPr/>
          <p:nvPr/>
        </p:nvSpPr>
        <p:spPr>
          <a:xfrm rot="5400000">
            <a:off x="5206550" y="3807859"/>
            <a:ext cx="263728" cy="103416"/>
          </a:xfrm>
          <a:prstGeom prst="rect">
            <a:avLst/>
          </a:prstGeom>
          <a:solidFill>
            <a:srgbClr val="06D6A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4878DB14-C7C4-42A6-A66F-7C3EF40A9765}"/>
              </a:ext>
            </a:extLst>
          </p:cNvPr>
          <p:cNvSpPr/>
          <p:nvPr/>
        </p:nvSpPr>
        <p:spPr>
          <a:xfrm>
            <a:off x="10045574" y="2476247"/>
            <a:ext cx="263728" cy="103416"/>
          </a:xfrm>
          <a:prstGeom prst="rect">
            <a:avLst/>
          </a:prstGeom>
          <a:solidFill>
            <a:srgbClr val="06D6A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3F65648-5EE7-4031-AC12-308871C0A7B2}"/>
              </a:ext>
            </a:extLst>
          </p:cNvPr>
          <p:cNvSpPr/>
          <p:nvPr/>
        </p:nvSpPr>
        <p:spPr>
          <a:xfrm rot="5400000">
            <a:off x="8302610" y="3684860"/>
            <a:ext cx="263728" cy="103416"/>
          </a:xfrm>
          <a:prstGeom prst="rect">
            <a:avLst/>
          </a:prstGeom>
          <a:solidFill>
            <a:srgbClr val="118AB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54CE3B7D-D88F-4E88-843E-3D4A75BC6A79}"/>
              </a:ext>
            </a:extLst>
          </p:cNvPr>
          <p:cNvSpPr/>
          <p:nvPr/>
        </p:nvSpPr>
        <p:spPr>
          <a:xfrm rot="5400000">
            <a:off x="11437931" y="3430194"/>
            <a:ext cx="263728" cy="103416"/>
          </a:xfrm>
          <a:prstGeom prst="rect">
            <a:avLst/>
          </a:prstGeom>
          <a:solidFill>
            <a:srgbClr val="EF476F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A8BDFDAC-DA59-4414-A7AF-5678E24BEB06}"/>
              </a:ext>
            </a:extLst>
          </p:cNvPr>
          <p:cNvSpPr/>
          <p:nvPr/>
        </p:nvSpPr>
        <p:spPr>
          <a:xfrm>
            <a:off x="17672" y="2519949"/>
            <a:ext cx="1254428" cy="841793"/>
          </a:xfrm>
          <a:prstGeom prst="rect">
            <a:avLst/>
          </a:prstGeom>
          <a:solidFill>
            <a:srgbClr val="FFD166"/>
          </a:solidFill>
          <a:ln w="38100">
            <a:solidFill>
              <a:srgbClr val="DE99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2C19F18-BE03-4D79-930A-BFEC344311B8}"/>
              </a:ext>
            </a:extLst>
          </p:cNvPr>
          <p:cNvSpPr/>
          <p:nvPr/>
        </p:nvSpPr>
        <p:spPr>
          <a:xfrm>
            <a:off x="457211" y="2479944"/>
            <a:ext cx="263728" cy="103416"/>
          </a:xfrm>
          <a:prstGeom prst="rect">
            <a:avLst/>
          </a:prstGeom>
          <a:solidFill>
            <a:srgbClr val="FFD16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C73EB1D6-4DB3-45E2-B87C-58C8C0284AE9}"/>
              </a:ext>
            </a:extLst>
          </p:cNvPr>
          <p:cNvSpPr/>
          <p:nvPr/>
        </p:nvSpPr>
        <p:spPr>
          <a:xfrm>
            <a:off x="5309288" y="5305300"/>
            <a:ext cx="2237873" cy="19130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30C1F33E-B7E0-49CC-9FBE-15C3F47F5D3A}"/>
              </a:ext>
            </a:extLst>
          </p:cNvPr>
          <p:cNvSpPr/>
          <p:nvPr/>
        </p:nvSpPr>
        <p:spPr>
          <a:xfrm rot="5400000">
            <a:off x="9067097" y="4679371"/>
            <a:ext cx="911994" cy="2198925"/>
          </a:xfrm>
          <a:prstGeom prst="rect">
            <a:avLst/>
          </a:prstGeom>
          <a:solidFill>
            <a:srgbClr val="EF476F"/>
          </a:solidFill>
          <a:ln w="38100">
            <a:solidFill>
              <a:srgbClr val="C5113C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6A901505-76A1-4920-90F1-988B36EDA50B}"/>
              </a:ext>
            </a:extLst>
          </p:cNvPr>
          <p:cNvSpPr/>
          <p:nvPr/>
        </p:nvSpPr>
        <p:spPr>
          <a:xfrm rot="5400000">
            <a:off x="9049027" y="5645506"/>
            <a:ext cx="948135" cy="2198925"/>
          </a:xfrm>
          <a:prstGeom prst="rect">
            <a:avLst/>
          </a:prstGeom>
          <a:solidFill>
            <a:srgbClr val="06D6A0"/>
          </a:solidFill>
          <a:ln w="38100">
            <a:solidFill>
              <a:srgbClr val="048A67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9842AE82-2AE0-47EC-9A2F-CA19173D375B}"/>
              </a:ext>
            </a:extLst>
          </p:cNvPr>
          <p:cNvSpPr/>
          <p:nvPr/>
        </p:nvSpPr>
        <p:spPr>
          <a:xfrm rot="5400000">
            <a:off x="8265592" y="6838403"/>
            <a:ext cx="305879" cy="88416"/>
          </a:xfrm>
          <a:prstGeom prst="rect">
            <a:avLst/>
          </a:prstGeom>
          <a:solidFill>
            <a:srgbClr val="06D6A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676EE7EA-DD83-467C-874A-3411D5AE0B8E}"/>
              </a:ext>
            </a:extLst>
          </p:cNvPr>
          <p:cNvSpPr/>
          <p:nvPr/>
        </p:nvSpPr>
        <p:spPr>
          <a:xfrm rot="10800000">
            <a:off x="9332149" y="5287537"/>
            <a:ext cx="305879" cy="88416"/>
          </a:xfrm>
          <a:prstGeom prst="rect">
            <a:avLst/>
          </a:prstGeom>
          <a:solidFill>
            <a:srgbClr val="EF476F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978699C2-13F3-411E-ACCE-72DAA9E6C325}"/>
              </a:ext>
            </a:extLst>
          </p:cNvPr>
          <p:cNvSpPr/>
          <p:nvPr/>
        </p:nvSpPr>
        <p:spPr>
          <a:xfrm rot="16200000">
            <a:off x="5988020" y="5649627"/>
            <a:ext cx="927072" cy="2253301"/>
          </a:xfrm>
          <a:prstGeom prst="rect">
            <a:avLst/>
          </a:prstGeom>
          <a:solidFill>
            <a:srgbClr val="EF476F"/>
          </a:solidFill>
          <a:ln w="38100">
            <a:solidFill>
              <a:srgbClr val="C5113C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ADC8E380-5641-40E8-AF80-EF70212F2193}"/>
              </a:ext>
            </a:extLst>
          </p:cNvPr>
          <p:cNvSpPr/>
          <p:nvPr/>
        </p:nvSpPr>
        <p:spPr>
          <a:xfrm rot="16200000">
            <a:off x="5412361" y="5238511"/>
            <a:ext cx="958131" cy="1133046"/>
          </a:xfrm>
          <a:prstGeom prst="rect">
            <a:avLst/>
          </a:prstGeom>
          <a:solidFill>
            <a:srgbClr val="118AB2"/>
          </a:solidFill>
          <a:ln w="38100">
            <a:solidFill>
              <a:srgbClr val="0B5A7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4F04BFC8-DB93-494F-A5B2-AEF5A62F4333}"/>
              </a:ext>
            </a:extLst>
          </p:cNvPr>
          <p:cNvSpPr/>
          <p:nvPr/>
        </p:nvSpPr>
        <p:spPr>
          <a:xfrm rot="16200000">
            <a:off x="6551014" y="5258314"/>
            <a:ext cx="958131" cy="1093438"/>
          </a:xfrm>
          <a:prstGeom prst="rect">
            <a:avLst/>
          </a:prstGeom>
          <a:solidFill>
            <a:srgbClr val="FFD166"/>
          </a:solidFill>
          <a:ln w="38100">
            <a:solidFill>
              <a:srgbClr val="DE99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2E889112-D5A3-4069-9E1F-C5F7B068DE87}"/>
              </a:ext>
            </a:extLst>
          </p:cNvPr>
          <p:cNvSpPr/>
          <p:nvPr/>
        </p:nvSpPr>
        <p:spPr>
          <a:xfrm rot="16200000">
            <a:off x="7443741" y="5662164"/>
            <a:ext cx="225793" cy="122911"/>
          </a:xfrm>
          <a:prstGeom prst="rect">
            <a:avLst/>
          </a:prstGeom>
          <a:solidFill>
            <a:srgbClr val="FFD16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C32FD4B0-AA17-479B-A31F-41A5DE2165DD}"/>
              </a:ext>
            </a:extLst>
          </p:cNvPr>
          <p:cNvSpPr/>
          <p:nvPr/>
        </p:nvSpPr>
        <p:spPr>
          <a:xfrm rot="10800000">
            <a:off x="5732395" y="5285377"/>
            <a:ext cx="225793" cy="122911"/>
          </a:xfrm>
          <a:prstGeom prst="rect">
            <a:avLst/>
          </a:prstGeom>
          <a:solidFill>
            <a:srgbClr val="118AB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67147B6D-1D89-4C80-BDCF-DE09BB2BF63F}"/>
              </a:ext>
            </a:extLst>
          </p:cNvPr>
          <p:cNvSpPr/>
          <p:nvPr/>
        </p:nvSpPr>
        <p:spPr>
          <a:xfrm>
            <a:off x="6622497" y="7189773"/>
            <a:ext cx="313443" cy="88541"/>
          </a:xfrm>
          <a:prstGeom prst="rect">
            <a:avLst/>
          </a:prstGeom>
          <a:solidFill>
            <a:srgbClr val="EF476F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EA316F-BE31-4F15-8DFC-1DDB63EED963}"/>
              </a:ext>
            </a:extLst>
          </p:cNvPr>
          <p:cNvSpPr/>
          <p:nvPr/>
        </p:nvSpPr>
        <p:spPr>
          <a:xfrm>
            <a:off x="-35804" y="5263395"/>
            <a:ext cx="1305079" cy="19130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696C0179-25B0-47B9-BBD9-939B38114F83}"/>
              </a:ext>
            </a:extLst>
          </p:cNvPr>
          <p:cNvSpPr/>
          <p:nvPr/>
        </p:nvSpPr>
        <p:spPr>
          <a:xfrm>
            <a:off x="-35804" y="5268458"/>
            <a:ext cx="1292055" cy="19130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27C3A96F-F9EE-4BC9-B499-8F4A6FE84251}"/>
              </a:ext>
            </a:extLst>
          </p:cNvPr>
          <p:cNvSpPr/>
          <p:nvPr/>
        </p:nvSpPr>
        <p:spPr>
          <a:xfrm>
            <a:off x="-17965" y="5275487"/>
            <a:ext cx="1276402" cy="1895909"/>
          </a:xfrm>
          <a:prstGeom prst="rect">
            <a:avLst/>
          </a:prstGeom>
          <a:solidFill>
            <a:srgbClr val="EF476F"/>
          </a:solidFill>
          <a:ln w="38100">
            <a:solidFill>
              <a:srgbClr val="C5113C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8CFEE277-7161-4899-A9E4-69D68BFC8F5F}"/>
              </a:ext>
            </a:extLst>
          </p:cNvPr>
          <p:cNvSpPr/>
          <p:nvPr/>
        </p:nvSpPr>
        <p:spPr>
          <a:xfrm rot="5400000">
            <a:off x="1107301" y="5865957"/>
            <a:ext cx="263728" cy="106051"/>
          </a:xfrm>
          <a:prstGeom prst="rect">
            <a:avLst/>
          </a:prstGeom>
          <a:solidFill>
            <a:srgbClr val="EF476F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074B5F-09AF-4C9E-B264-08E74273EFD0}"/>
              </a:ext>
            </a:extLst>
          </p:cNvPr>
          <p:cNvSpPr/>
          <p:nvPr/>
        </p:nvSpPr>
        <p:spPr>
          <a:xfrm>
            <a:off x="11507996" y="5308591"/>
            <a:ext cx="1290739" cy="19130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B25BFA2-50BF-4D17-8747-744A04A89CF1}"/>
              </a:ext>
            </a:extLst>
          </p:cNvPr>
          <p:cNvSpPr/>
          <p:nvPr/>
        </p:nvSpPr>
        <p:spPr>
          <a:xfrm>
            <a:off x="11507996" y="5313654"/>
            <a:ext cx="1290739" cy="19130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2F981FCD-4C07-4813-A44E-62402D0296DD}"/>
              </a:ext>
            </a:extLst>
          </p:cNvPr>
          <p:cNvSpPr/>
          <p:nvPr/>
        </p:nvSpPr>
        <p:spPr>
          <a:xfrm>
            <a:off x="11525458" y="6191503"/>
            <a:ext cx="1254428" cy="1018059"/>
          </a:xfrm>
          <a:prstGeom prst="rect">
            <a:avLst/>
          </a:prstGeom>
          <a:solidFill>
            <a:srgbClr val="FFD166"/>
          </a:solidFill>
          <a:ln w="38100">
            <a:solidFill>
              <a:srgbClr val="DE99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2E46655C-91D2-4BB3-B42F-DC4D6552756E}"/>
              </a:ext>
            </a:extLst>
          </p:cNvPr>
          <p:cNvSpPr/>
          <p:nvPr/>
        </p:nvSpPr>
        <p:spPr>
          <a:xfrm rot="5400000">
            <a:off x="11406083" y="6738578"/>
            <a:ext cx="263728" cy="103416"/>
          </a:xfrm>
          <a:prstGeom prst="rect">
            <a:avLst/>
          </a:prstGeom>
          <a:solidFill>
            <a:srgbClr val="FFD16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6D7B1C2B-7C54-478A-AA63-1369C26D06C1}"/>
              </a:ext>
            </a:extLst>
          </p:cNvPr>
          <p:cNvSpPr/>
          <p:nvPr/>
        </p:nvSpPr>
        <p:spPr>
          <a:xfrm>
            <a:off x="11525668" y="5320682"/>
            <a:ext cx="1254428" cy="841793"/>
          </a:xfrm>
          <a:prstGeom prst="rect">
            <a:avLst/>
          </a:prstGeom>
          <a:solidFill>
            <a:srgbClr val="118AB2"/>
          </a:solidFill>
          <a:ln w="38100">
            <a:solidFill>
              <a:srgbClr val="0B5A7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B3C94D6C-4E1B-4ED5-8409-D151AB4708A9}"/>
              </a:ext>
            </a:extLst>
          </p:cNvPr>
          <p:cNvSpPr/>
          <p:nvPr/>
        </p:nvSpPr>
        <p:spPr>
          <a:xfrm>
            <a:off x="11965207" y="5283852"/>
            <a:ext cx="263728" cy="103416"/>
          </a:xfrm>
          <a:prstGeom prst="rect">
            <a:avLst/>
          </a:prstGeom>
          <a:solidFill>
            <a:srgbClr val="118AB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17E37B54-3F83-4B69-AE56-278FB135B8B6}"/>
              </a:ext>
            </a:extLst>
          </p:cNvPr>
          <p:cNvSpPr/>
          <p:nvPr/>
        </p:nvSpPr>
        <p:spPr>
          <a:xfrm>
            <a:off x="2138260" y="-288055"/>
            <a:ext cx="2237873" cy="19130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4863B01C-BA65-4BA6-83FE-9BE40D0FDF77}"/>
              </a:ext>
            </a:extLst>
          </p:cNvPr>
          <p:cNvSpPr/>
          <p:nvPr/>
        </p:nvSpPr>
        <p:spPr>
          <a:xfrm>
            <a:off x="2138260" y="-282992"/>
            <a:ext cx="2237873" cy="19130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E80AC6BB-2202-45BB-8A69-ED0CC78EC1D9}"/>
              </a:ext>
            </a:extLst>
          </p:cNvPr>
          <p:cNvSpPr/>
          <p:nvPr/>
        </p:nvSpPr>
        <p:spPr>
          <a:xfrm>
            <a:off x="-28491" y="-299497"/>
            <a:ext cx="1305079" cy="19130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5CCE02F8-BEB8-482D-B734-8D4F79D0BD12}"/>
              </a:ext>
            </a:extLst>
          </p:cNvPr>
          <p:cNvSpPr/>
          <p:nvPr/>
        </p:nvSpPr>
        <p:spPr>
          <a:xfrm>
            <a:off x="-28491" y="-294434"/>
            <a:ext cx="1292055" cy="19130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0645025C-9C63-45EB-B812-FDB19816666E}"/>
              </a:ext>
            </a:extLst>
          </p:cNvPr>
          <p:cNvSpPr/>
          <p:nvPr/>
        </p:nvSpPr>
        <p:spPr>
          <a:xfrm>
            <a:off x="-10652" y="-287405"/>
            <a:ext cx="1276402" cy="1895909"/>
          </a:xfrm>
          <a:prstGeom prst="rect">
            <a:avLst/>
          </a:prstGeom>
          <a:solidFill>
            <a:srgbClr val="06D6A0"/>
          </a:solidFill>
          <a:ln w="38100">
            <a:solidFill>
              <a:srgbClr val="048A67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17572598-31BD-429D-BC1E-6BCF05CCD522}"/>
              </a:ext>
            </a:extLst>
          </p:cNvPr>
          <p:cNvSpPr/>
          <p:nvPr/>
        </p:nvSpPr>
        <p:spPr>
          <a:xfrm rot="5400000">
            <a:off x="1117735" y="1229850"/>
            <a:ext cx="263728" cy="106051"/>
          </a:xfrm>
          <a:prstGeom prst="rect">
            <a:avLst/>
          </a:prstGeom>
          <a:solidFill>
            <a:srgbClr val="06D6A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831787C3-DDAD-4000-9F1C-75314135992B}"/>
              </a:ext>
            </a:extLst>
          </p:cNvPr>
          <p:cNvSpPr/>
          <p:nvPr/>
        </p:nvSpPr>
        <p:spPr>
          <a:xfrm>
            <a:off x="11515311" y="-267001"/>
            <a:ext cx="1290739" cy="19130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BAE63571-6EAA-4302-9468-319B3EAEDB7E}"/>
              </a:ext>
            </a:extLst>
          </p:cNvPr>
          <p:cNvSpPr/>
          <p:nvPr/>
        </p:nvSpPr>
        <p:spPr>
          <a:xfrm>
            <a:off x="11515311" y="-261938"/>
            <a:ext cx="1290739" cy="19130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F4C6E091-BE0A-4095-9359-9C48131485AF}"/>
              </a:ext>
            </a:extLst>
          </p:cNvPr>
          <p:cNvSpPr/>
          <p:nvPr/>
        </p:nvSpPr>
        <p:spPr>
          <a:xfrm>
            <a:off x="11532773" y="615911"/>
            <a:ext cx="1254428" cy="1018059"/>
          </a:xfrm>
          <a:prstGeom prst="rect">
            <a:avLst/>
          </a:prstGeom>
          <a:solidFill>
            <a:srgbClr val="06D6A0"/>
          </a:solidFill>
          <a:ln w="38100">
            <a:solidFill>
              <a:srgbClr val="048A67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4D2ECA5D-AA27-42B7-A798-42198962EB93}"/>
              </a:ext>
            </a:extLst>
          </p:cNvPr>
          <p:cNvSpPr/>
          <p:nvPr/>
        </p:nvSpPr>
        <p:spPr>
          <a:xfrm>
            <a:off x="12024124" y="1568622"/>
            <a:ext cx="263728" cy="103416"/>
          </a:xfrm>
          <a:prstGeom prst="rect">
            <a:avLst/>
          </a:prstGeom>
          <a:solidFill>
            <a:srgbClr val="06D6A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48572204-7677-4D8A-BE2C-F5C8369A4BE7}"/>
              </a:ext>
            </a:extLst>
          </p:cNvPr>
          <p:cNvSpPr/>
          <p:nvPr/>
        </p:nvSpPr>
        <p:spPr>
          <a:xfrm>
            <a:off x="11532983" y="-254910"/>
            <a:ext cx="1254428" cy="841793"/>
          </a:xfrm>
          <a:prstGeom prst="rect">
            <a:avLst/>
          </a:prstGeom>
          <a:solidFill>
            <a:srgbClr val="FFD166"/>
          </a:solidFill>
          <a:ln w="38100">
            <a:solidFill>
              <a:srgbClr val="DE99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D9ECE3D3-C6C4-498E-9A31-3EE0AA761CAA}"/>
              </a:ext>
            </a:extLst>
          </p:cNvPr>
          <p:cNvSpPr/>
          <p:nvPr/>
        </p:nvSpPr>
        <p:spPr>
          <a:xfrm rot="16200000">
            <a:off x="11412918" y="169116"/>
            <a:ext cx="263728" cy="103416"/>
          </a:xfrm>
          <a:prstGeom prst="rect">
            <a:avLst/>
          </a:prstGeom>
          <a:solidFill>
            <a:srgbClr val="FFD16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10737A8D-9C68-4415-9154-445071C9D68E}"/>
              </a:ext>
            </a:extLst>
          </p:cNvPr>
          <p:cNvSpPr/>
          <p:nvPr/>
        </p:nvSpPr>
        <p:spPr>
          <a:xfrm>
            <a:off x="8425467" y="8070262"/>
            <a:ext cx="2237873" cy="19130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C0F42DA6-6700-490B-8497-BDE1874567E9}"/>
              </a:ext>
            </a:extLst>
          </p:cNvPr>
          <p:cNvSpPr/>
          <p:nvPr/>
        </p:nvSpPr>
        <p:spPr>
          <a:xfrm>
            <a:off x="-35803" y="8046120"/>
            <a:ext cx="1305079" cy="19130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5BC2A1B6-AC65-4A74-B55C-091CE78FAC91}"/>
              </a:ext>
            </a:extLst>
          </p:cNvPr>
          <p:cNvSpPr/>
          <p:nvPr/>
        </p:nvSpPr>
        <p:spPr>
          <a:xfrm>
            <a:off x="-35803" y="8051183"/>
            <a:ext cx="1292055" cy="19130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0BBC5250-975F-41C9-A797-BB0B397FF942}"/>
              </a:ext>
            </a:extLst>
          </p:cNvPr>
          <p:cNvSpPr/>
          <p:nvPr/>
        </p:nvSpPr>
        <p:spPr>
          <a:xfrm>
            <a:off x="-17964" y="8058212"/>
            <a:ext cx="1276403" cy="1895909"/>
          </a:xfrm>
          <a:prstGeom prst="rect">
            <a:avLst/>
          </a:prstGeom>
          <a:solidFill>
            <a:srgbClr val="FFD166"/>
          </a:solidFill>
          <a:ln w="38100">
            <a:solidFill>
              <a:srgbClr val="DE99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91860646-47EA-43A7-96D3-6B2C50610AD7}"/>
              </a:ext>
            </a:extLst>
          </p:cNvPr>
          <p:cNvSpPr/>
          <p:nvPr/>
        </p:nvSpPr>
        <p:spPr>
          <a:xfrm>
            <a:off x="190372" y="8016620"/>
            <a:ext cx="263728" cy="106051"/>
          </a:xfrm>
          <a:prstGeom prst="rect">
            <a:avLst/>
          </a:prstGeom>
          <a:solidFill>
            <a:srgbClr val="FFD16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0E14B8CA-F770-457C-9E16-53CC6D61A564}"/>
              </a:ext>
            </a:extLst>
          </p:cNvPr>
          <p:cNvSpPr/>
          <p:nvPr/>
        </p:nvSpPr>
        <p:spPr>
          <a:xfrm rot="5400000">
            <a:off x="1872323" y="8397036"/>
            <a:ext cx="1746068" cy="1113284"/>
          </a:xfrm>
          <a:prstGeom prst="rect">
            <a:avLst/>
          </a:prstGeom>
          <a:solidFill>
            <a:srgbClr val="EF476F"/>
          </a:solidFill>
          <a:ln w="38100">
            <a:solidFill>
              <a:srgbClr val="C5113C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57BCA27B-2607-47FD-820F-1183978FE616}"/>
              </a:ext>
            </a:extLst>
          </p:cNvPr>
          <p:cNvSpPr/>
          <p:nvPr/>
        </p:nvSpPr>
        <p:spPr>
          <a:xfrm rot="10800000">
            <a:off x="2457410" y="8040515"/>
            <a:ext cx="367089" cy="121681"/>
          </a:xfrm>
          <a:prstGeom prst="rect">
            <a:avLst/>
          </a:prstGeom>
          <a:solidFill>
            <a:srgbClr val="EF476F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24871BC9-D9DE-4C44-B143-B48A5C8C2F6A}"/>
              </a:ext>
            </a:extLst>
          </p:cNvPr>
          <p:cNvSpPr/>
          <p:nvPr/>
        </p:nvSpPr>
        <p:spPr>
          <a:xfrm rot="5400000">
            <a:off x="2980638" y="8431217"/>
            <a:ext cx="1746068" cy="1044921"/>
          </a:xfrm>
          <a:prstGeom prst="rect">
            <a:avLst/>
          </a:prstGeom>
          <a:solidFill>
            <a:srgbClr val="118AB2"/>
          </a:solidFill>
          <a:ln w="38100">
            <a:solidFill>
              <a:srgbClr val="0B5A7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654E665E-38F3-4CA5-A82E-F1BBA504BE2E}"/>
              </a:ext>
            </a:extLst>
          </p:cNvPr>
          <p:cNvSpPr/>
          <p:nvPr/>
        </p:nvSpPr>
        <p:spPr>
          <a:xfrm rot="5400000">
            <a:off x="4199672" y="8815444"/>
            <a:ext cx="367089" cy="121680"/>
          </a:xfrm>
          <a:prstGeom prst="rect">
            <a:avLst/>
          </a:prstGeom>
          <a:solidFill>
            <a:srgbClr val="118AB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0412A1D3-9032-4847-BFAE-8465178E1320}"/>
              </a:ext>
            </a:extLst>
          </p:cNvPr>
          <p:cNvSpPr/>
          <p:nvPr/>
        </p:nvSpPr>
        <p:spPr>
          <a:xfrm flipH="1">
            <a:off x="11541141" y="8047525"/>
            <a:ext cx="1305079" cy="19130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6C83A50D-68B7-40E1-9FBC-F602D3EDFE21}"/>
              </a:ext>
            </a:extLst>
          </p:cNvPr>
          <p:cNvSpPr/>
          <p:nvPr/>
        </p:nvSpPr>
        <p:spPr>
          <a:xfrm flipH="1">
            <a:off x="11554165" y="8052588"/>
            <a:ext cx="1292055" cy="19130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5E58BADD-23D4-433F-B065-CA70939025DF}"/>
              </a:ext>
            </a:extLst>
          </p:cNvPr>
          <p:cNvSpPr/>
          <p:nvPr/>
        </p:nvSpPr>
        <p:spPr>
          <a:xfrm flipH="1">
            <a:off x="11551978" y="8059617"/>
            <a:ext cx="1276403" cy="1895909"/>
          </a:xfrm>
          <a:prstGeom prst="rect">
            <a:avLst/>
          </a:prstGeom>
          <a:solidFill>
            <a:srgbClr val="118AB2"/>
          </a:solidFill>
          <a:ln w="38100">
            <a:solidFill>
              <a:srgbClr val="0B5A7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AA4C2AAB-9898-4DF7-B8CD-AE13F73DA6D9}"/>
              </a:ext>
            </a:extLst>
          </p:cNvPr>
          <p:cNvSpPr/>
          <p:nvPr/>
        </p:nvSpPr>
        <p:spPr>
          <a:xfrm flipH="1">
            <a:off x="12013221" y="8015088"/>
            <a:ext cx="263728" cy="106051"/>
          </a:xfrm>
          <a:prstGeom prst="rect">
            <a:avLst/>
          </a:prstGeom>
          <a:solidFill>
            <a:srgbClr val="118AB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C1D1B5CE-4732-44CA-A3E8-2C04E98B81E2}"/>
              </a:ext>
            </a:extLst>
          </p:cNvPr>
          <p:cNvSpPr/>
          <p:nvPr/>
        </p:nvSpPr>
        <p:spPr>
          <a:xfrm rot="5400000">
            <a:off x="5969151" y="7410799"/>
            <a:ext cx="925767" cy="2198925"/>
          </a:xfrm>
          <a:prstGeom prst="rect">
            <a:avLst/>
          </a:prstGeom>
          <a:solidFill>
            <a:srgbClr val="06D6A0"/>
          </a:solidFill>
          <a:ln w="38100">
            <a:solidFill>
              <a:srgbClr val="048A67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C5C8BCA1-8D59-4F69-8314-74ECA2CE7CDC}"/>
              </a:ext>
            </a:extLst>
          </p:cNvPr>
          <p:cNvSpPr/>
          <p:nvPr/>
        </p:nvSpPr>
        <p:spPr>
          <a:xfrm rot="5400000">
            <a:off x="5957967" y="8361379"/>
            <a:ext cx="948136" cy="2198925"/>
          </a:xfrm>
          <a:prstGeom prst="rect">
            <a:avLst/>
          </a:prstGeom>
          <a:solidFill>
            <a:srgbClr val="FFD166"/>
          </a:solidFill>
          <a:ln w="38100">
            <a:solidFill>
              <a:srgbClr val="DE99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D8C835E6-9002-41FC-B31D-A04381CB0BF1}"/>
              </a:ext>
            </a:extLst>
          </p:cNvPr>
          <p:cNvSpPr/>
          <p:nvPr/>
        </p:nvSpPr>
        <p:spPr>
          <a:xfrm rot="5400000">
            <a:off x="5190218" y="9329335"/>
            <a:ext cx="305879" cy="88416"/>
          </a:xfrm>
          <a:prstGeom prst="rect">
            <a:avLst/>
          </a:prstGeom>
          <a:solidFill>
            <a:srgbClr val="FFD16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1149EF68-BEC0-4390-A417-644CF696BE40}"/>
              </a:ext>
            </a:extLst>
          </p:cNvPr>
          <p:cNvSpPr/>
          <p:nvPr/>
        </p:nvSpPr>
        <p:spPr>
          <a:xfrm rot="10800000">
            <a:off x="6982886" y="8004788"/>
            <a:ext cx="305879" cy="88416"/>
          </a:xfrm>
          <a:prstGeom prst="rect">
            <a:avLst/>
          </a:prstGeom>
          <a:solidFill>
            <a:srgbClr val="06D6A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6E66D8C8-3AFC-4688-8319-3A67E489F57B}"/>
              </a:ext>
            </a:extLst>
          </p:cNvPr>
          <p:cNvSpPr/>
          <p:nvPr/>
        </p:nvSpPr>
        <p:spPr>
          <a:xfrm rot="5400000">
            <a:off x="2775041" y="-957831"/>
            <a:ext cx="925767" cy="2284849"/>
          </a:xfrm>
          <a:prstGeom prst="rect">
            <a:avLst/>
          </a:prstGeom>
          <a:solidFill>
            <a:srgbClr val="118AB2"/>
          </a:solidFill>
          <a:ln w="38100">
            <a:solidFill>
              <a:srgbClr val="0B5A7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375C8B72-6620-4AD9-B75D-A4234F6183AD}"/>
              </a:ext>
            </a:extLst>
          </p:cNvPr>
          <p:cNvSpPr/>
          <p:nvPr/>
        </p:nvSpPr>
        <p:spPr>
          <a:xfrm rot="5400000">
            <a:off x="2763856" y="1418"/>
            <a:ext cx="948136" cy="2284849"/>
          </a:xfrm>
          <a:prstGeom prst="rect">
            <a:avLst/>
          </a:prstGeom>
          <a:solidFill>
            <a:srgbClr val="EF476F"/>
          </a:solidFill>
          <a:ln w="38100">
            <a:solidFill>
              <a:srgbClr val="C5113C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D3AD6B74-201A-40B3-9BD1-CD4BED69A1B1}"/>
              </a:ext>
            </a:extLst>
          </p:cNvPr>
          <p:cNvSpPr/>
          <p:nvPr/>
        </p:nvSpPr>
        <p:spPr>
          <a:xfrm rot="10800000">
            <a:off x="2432553" y="1563398"/>
            <a:ext cx="317831" cy="88416"/>
          </a:xfrm>
          <a:prstGeom prst="rect">
            <a:avLst/>
          </a:prstGeom>
          <a:solidFill>
            <a:srgbClr val="EF476F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446C0D38-0EFD-406A-866C-CC7C6160EA39}"/>
              </a:ext>
            </a:extLst>
          </p:cNvPr>
          <p:cNvSpPr/>
          <p:nvPr/>
        </p:nvSpPr>
        <p:spPr>
          <a:xfrm rot="5400000">
            <a:off x="4219326" y="247382"/>
            <a:ext cx="317831" cy="88416"/>
          </a:xfrm>
          <a:prstGeom prst="rect">
            <a:avLst/>
          </a:prstGeom>
          <a:solidFill>
            <a:srgbClr val="118AB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580988A2-E1FE-46C1-A2F6-4E37260A97ED}"/>
              </a:ext>
            </a:extLst>
          </p:cNvPr>
          <p:cNvSpPr/>
          <p:nvPr/>
        </p:nvSpPr>
        <p:spPr>
          <a:xfrm rot="5400000">
            <a:off x="5966517" y="-976523"/>
            <a:ext cx="938061" cy="2282506"/>
          </a:xfrm>
          <a:prstGeom prst="rect">
            <a:avLst/>
          </a:prstGeom>
          <a:solidFill>
            <a:srgbClr val="06D6A0"/>
          </a:solidFill>
          <a:ln w="38100">
            <a:solidFill>
              <a:srgbClr val="048A67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447ECC80-57FC-4B90-8454-28889935BA20}"/>
              </a:ext>
            </a:extLst>
          </p:cNvPr>
          <p:cNvSpPr/>
          <p:nvPr/>
        </p:nvSpPr>
        <p:spPr>
          <a:xfrm rot="5400000">
            <a:off x="5948020" y="2630"/>
            <a:ext cx="975055" cy="2282506"/>
          </a:xfrm>
          <a:prstGeom prst="rect">
            <a:avLst/>
          </a:prstGeom>
          <a:solidFill>
            <a:srgbClr val="FFD166"/>
          </a:solidFill>
          <a:ln w="38100">
            <a:solidFill>
              <a:srgbClr val="DE99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EA9A1216-F5DF-43A8-AE29-CEFB48490DE3}"/>
              </a:ext>
            </a:extLst>
          </p:cNvPr>
          <p:cNvSpPr/>
          <p:nvPr/>
        </p:nvSpPr>
        <p:spPr>
          <a:xfrm rot="10800000">
            <a:off x="6685889" y="1590848"/>
            <a:ext cx="317505" cy="89590"/>
          </a:xfrm>
          <a:prstGeom prst="rect">
            <a:avLst/>
          </a:prstGeom>
          <a:solidFill>
            <a:srgbClr val="FFD16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BFC1D9CE-87F8-46C5-AFB6-BB442C940E98}"/>
              </a:ext>
            </a:extLst>
          </p:cNvPr>
          <p:cNvSpPr/>
          <p:nvPr/>
        </p:nvSpPr>
        <p:spPr>
          <a:xfrm rot="16200000">
            <a:off x="7417413" y="116974"/>
            <a:ext cx="317505" cy="89590"/>
          </a:xfrm>
          <a:prstGeom prst="rect">
            <a:avLst/>
          </a:prstGeom>
          <a:solidFill>
            <a:srgbClr val="06D6A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A486060A-CA63-4AC8-AEE9-A05BE42D29BC}"/>
              </a:ext>
            </a:extLst>
          </p:cNvPr>
          <p:cNvSpPr/>
          <p:nvPr/>
        </p:nvSpPr>
        <p:spPr>
          <a:xfrm rot="5400000">
            <a:off x="7989641" y="74686"/>
            <a:ext cx="1936383" cy="1128890"/>
          </a:xfrm>
          <a:prstGeom prst="rect">
            <a:avLst/>
          </a:prstGeom>
          <a:solidFill>
            <a:srgbClr val="EF476F"/>
          </a:solidFill>
          <a:ln w="38100">
            <a:solidFill>
              <a:srgbClr val="C5113C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6E024226-D3CA-4E52-A478-B7034B4A0C90}"/>
              </a:ext>
            </a:extLst>
          </p:cNvPr>
          <p:cNvSpPr/>
          <p:nvPr/>
        </p:nvSpPr>
        <p:spPr>
          <a:xfrm rot="5400000">
            <a:off x="8231163" y="1213283"/>
            <a:ext cx="372235" cy="134943"/>
          </a:xfrm>
          <a:prstGeom prst="rect">
            <a:avLst/>
          </a:prstGeom>
          <a:solidFill>
            <a:srgbClr val="EF476F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3F2E6642-95E6-4875-BA3E-203D7E8AD371}"/>
              </a:ext>
            </a:extLst>
          </p:cNvPr>
          <p:cNvSpPr/>
          <p:nvPr/>
        </p:nvSpPr>
        <p:spPr>
          <a:xfrm rot="5400000">
            <a:off x="9097936" y="93791"/>
            <a:ext cx="1936383" cy="1090681"/>
          </a:xfrm>
          <a:prstGeom prst="rect">
            <a:avLst/>
          </a:prstGeom>
          <a:solidFill>
            <a:srgbClr val="118AB2"/>
          </a:solidFill>
          <a:ln w="38100">
            <a:solidFill>
              <a:srgbClr val="0B5A7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2E9EBEBF-42B6-44A0-9CD0-97877940D0ED}"/>
              </a:ext>
            </a:extLst>
          </p:cNvPr>
          <p:cNvSpPr/>
          <p:nvPr/>
        </p:nvSpPr>
        <p:spPr>
          <a:xfrm rot="5400000">
            <a:off x="10412283" y="491609"/>
            <a:ext cx="407101" cy="123386"/>
          </a:xfrm>
          <a:prstGeom prst="rect">
            <a:avLst/>
          </a:prstGeom>
          <a:solidFill>
            <a:srgbClr val="118AB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F86114B9-7844-45B6-AD58-590B75072D0B}"/>
              </a:ext>
            </a:extLst>
          </p:cNvPr>
          <p:cNvSpPr/>
          <p:nvPr/>
        </p:nvSpPr>
        <p:spPr>
          <a:xfrm flipH="1">
            <a:off x="9557494" y="8067067"/>
            <a:ext cx="1096578" cy="1011192"/>
          </a:xfrm>
          <a:prstGeom prst="rect">
            <a:avLst/>
          </a:prstGeom>
          <a:solidFill>
            <a:srgbClr val="FFD166"/>
          </a:solidFill>
          <a:ln w="38100">
            <a:solidFill>
              <a:srgbClr val="DE99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A47FB1D4-F3BE-4BC5-ADC5-F0CEC8F242CF}"/>
              </a:ext>
            </a:extLst>
          </p:cNvPr>
          <p:cNvSpPr/>
          <p:nvPr/>
        </p:nvSpPr>
        <p:spPr>
          <a:xfrm flipH="1">
            <a:off x="8402833" y="8061380"/>
            <a:ext cx="1129261" cy="1016878"/>
          </a:xfrm>
          <a:prstGeom prst="rect">
            <a:avLst/>
          </a:prstGeom>
          <a:solidFill>
            <a:srgbClr val="118AB2"/>
          </a:solidFill>
          <a:ln w="38100">
            <a:solidFill>
              <a:srgbClr val="0B5A7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96A637A3-A426-46CA-B6C2-5D7610786A53}"/>
              </a:ext>
            </a:extLst>
          </p:cNvPr>
          <p:cNvSpPr/>
          <p:nvPr/>
        </p:nvSpPr>
        <p:spPr>
          <a:xfrm flipH="1">
            <a:off x="9800247" y="9100421"/>
            <a:ext cx="853825" cy="887340"/>
          </a:xfrm>
          <a:prstGeom prst="rect">
            <a:avLst/>
          </a:prstGeom>
          <a:solidFill>
            <a:srgbClr val="06D6A0"/>
          </a:solidFill>
          <a:ln w="38100">
            <a:solidFill>
              <a:srgbClr val="048A67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27AC0B64-068D-49F0-8DD5-96461A327A63}"/>
              </a:ext>
            </a:extLst>
          </p:cNvPr>
          <p:cNvSpPr/>
          <p:nvPr/>
        </p:nvSpPr>
        <p:spPr>
          <a:xfrm flipH="1">
            <a:off x="8402832" y="9100421"/>
            <a:ext cx="1371615" cy="862511"/>
          </a:xfrm>
          <a:prstGeom prst="rect">
            <a:avLst/>
          </a:prstGeom>
          <a:solidFill>
            <a:srgbClr val="EF476F"/>
          </a:solidFill>
          <a:ln w="38100">
            <a:solidFill>
              <a:srgbClr val="C511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450FCF42-93EE-4B1D-ABAF-A6E7FD7C7BED}"/>
              </a:ext>
            </a:extLst>
          </p:cNvPr>
          <p:cNvSpPr/>
          <p:nvPr/>
        </p:nvSpPr>
        <p:spPr>
          <a:xfrm rot="16200000" flipH="1">
            <a:off x="8281695" y="9288003"/>
            <a:ext cx="263728" cy="103416"/>
          </a:xfrm>
          <a:prstGeom prst="rect">
            <a:avLst/>
          </a:prstGeom>
          <a:solidFill>
            <a:srgbClr val="EF476F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B83ED17A-27F1-4BF8-851F-3F8D1C4ED922}"/>
              </a:ext>
            </a:extLst>
          </p:cNvPr>
          <p:cNvSpPr/>
          <p:nvPr/>
        </p:nvSpPr>
        <p:spPr>
          <a:xfrm flipH="1">
            <a:off x="9998080" y="8021703"/>
            <a:ext cx="263728" cy="103416"/>
          </a:xfrm>
          <a:prstGeom prst="rect">
            <a:avLst/>
          </a:prstGeom>
          <a:solidFill>
            <a:srgbClr val="FFD16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CE9B9164-2EAA-4E40-B264-D37883010CFB}"/>
              </a:ext>
            </a:extLst>
          </p:cNvPr>
          <p:cNvSpPr/>
          <p:nvPr/>
        </p:nvSpPr>
        <p:spPr>
          <a:xfrm rot="16200000" flipH="1">
            <a:off x="10512556" y="9453700"/>
            <a:ext cx="263728" cy="103416"/>
          </a:xfrm>
          <a:prstGeom prst="rect">
            <a:avLst/>
          </a:prstGeom>
          <a:solidFill>
            <a:srgbClr val="06D6A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460BC341-5C88-4A6E-9B76-670E5457599C}"/>
              </a:ext>
            </a:extLst>
          </p:cNvPr>
          <p:cNvSpPr/>
          <p:nvPr/>
        </p:nvSpPr>
        <p:spPr>
          <a:xfrm rot="16200000" flipH="1">
            <a:off x="8282603" y="8284412"/>
            <a:ext cx="263728" cy="103416"/>
          </a:xfrm>
          <a:prstGeom prst="rect">
            <a:avLst/>
          </a:prstGeom>
          <a:solidFill>
            <a:srgbClr val="118AB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D6AC9A34-8573-4250-B712-E34B32D98EB5}"/>
              </a:ext>
            </a:extLst>
          </p:cNvPr>
          <p:cNvSpPr/>
          <p:nvPr/>
        </p:nvSpPr>
        <p:spPr>
          <a:xfrm rot="5400000">
            <a:off x="1809056" y="5702685"/>
            <a:ext cx="1871784" cy="1113284"/>
          </a:xfrm>
          <a:prstGeom prst="rect">
            <a:avLst/>
          </a:prstGeom>
          <a:solidFill>
            <a:srgbClr val="06D6A0"/>
          </a:solidFill>
          <a:ln w="38100">
            <a:solidFill>
              <a:srgbClr val="048A67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80273EF9-CE13-453B-8405-69C0B52D8B30}"/>
              </a:ext>
            </a:extLst>
          </p:cNvPr>
          <p:cNvSpPr/>
          <p:nvPr/>
        </p:nvSpPr>
        <p:spPr>
          <a:xfrm rot="5400000">
            <a:off x="2917576" y="5737071"/>
            <a:ext cx="1871784" cy="1044512"/>
          </a:xfrm>
          <a:prstGeom prst="rect">
            <a:avLst/>
          </a:prstGeom>
          <a:solidFill>
            <a:srgbClr val="FFD166"/>
          </a:solidFill>
          <a:ln w="38100">
            <a:solidFill>
              <a:srgbClr val="DE99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220" name="Rectangle 219">
            <a:extLst>
              <a:ext uri="{FF2B5EF4-FFF2-40B4-BE49-F238E27FC236}">
                <a16:creationId xmlns:a16="http://schemas.microsoft.com/office/drawing/2014/main" id="{9B7176CF-19B1-41A5-8BCC-691F5E8494EE}"/>
              </a:ext>
            </a:extLst>
          </p:cNvPr>
          <p:cNvSpPr/>
          <p:nvPr/>
        </p:nvSpPr>
        <p:spPr>
          <a:xfrm rot="5400000">
            <a:off x="2014527" y="6639692"/>
            <a:ext cx="393519" cy="121680"/>
          </a:xfrm>
          <a:prstGeom prst="rect">
            <a:avLst/>
          </a:prstGeom>
          <a:solidFill>
            <a:srgbClr val="06D6A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9DF8A744-3ED1-4146-BE50-79E2B404DD1D}"/>
              </a:ext>
            </a:extLst>
          </p:cNvPr>
          <p:cNvSpPr/>
          <p:nvPr/>
        </p:nvSpPr>
        <p:spPr>
          <a:xfrm rot="10800000">
            <a:off x="3625470" y="7127767"/>
            <a:ext cx="367089" cy="130441"/>
          </a:xfrm>
          <a:prstGeom prst="rect">
            <a:avLst/>
          </a:prstGeom>
          <a:solidFill>
            <a:srgbClr val="FFD16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1B3EFC31-F07E-442D-9488-B3FC00A09B5A}"/>
              </a:ext>
            </a:extLst>
          </p:cNvPr>
          <p:cNvSpPr/>
          <p:nvPr/>
        </p:nvSpPr>
        <p:spPr>
          <a:xfrm>
            <a:off x="4657675" y="4388839"/>
            <a:ext cx="507570" cy="58427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5" name="Rectangle 224">
            <a:extLst>
              <a:ext uri="{FF2B5EF4-FFF2-40B4-BE49-F238E27FC236}">
                <a16:creationId xmlns:a16="http://schemas.microsoft.com/office/drawing/2014/main" id="{A81B9EAA-BD9A-4B26-A3E1-03B5324F4C1F}"/>
              </a:ext>
            </a:extLst>
          </p:cNvPr>
          <p:cNvSpPr/>
          <p:nvPr/>
        </p:nvSpPr>
        <p:spPr>
          <a:xfrm>
            <a:off x="7756857" y="4349172"/>
            <a:ext cx="507570" cy="58427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6" name="Rectangle 225">
            <a:extLst>
              <a:ext uri="{FF2B5EF4-FFF2-40B4-BE49-F238E27FC236}">
                <a16:creationId xmlns:a16="http://schemas.microsoft.com/office/drawing/2014/main" id="{03ED0992-093E-4030-8742-F262104F77D0}"/>
              </a:ext>
            </a:extLst>
          </p:cNvPr>
          <p:cNvSpPr/>
          <p:nvPr/>
        </p:nvSpPr>
        <p:spPr>
          <a:xfrm>
            <a:off x="7933441" y="1710425"/>
            <a:ext cx="507570" cy="58427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7" name="Rectangle 226">
            <a:extLst>
              <a:ext uri="{FF2B5EF4-FFF2-40B4-BE49-F238E27FC236}">
                <a16:creationId xmlns:a16="http://schemas.microsoft.com/office/drawing/2014/main" id="{A178F874-C3B8-4CE5-B446-240B41D4420D}"/>
              </a:ext>
            </a:extLst>
          </p:cNvPr>
          <p:cNvSpPr/>
          <p:nvPr/>
        </p:nvSpPr>
        <p:spPr>
          <a:xfrm>
            <a:off x="7452447" y="1709134"/>
            <a:ext cx="507570" cy="58427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8BAFB000-2B7A-43FD-9BD0-880BBEF57A7D}"/>
              </a:ext>
            </a:extLst>
          </p:cNvPr>
          <p:cNvSpPr/>
          <p:nvPr/>
        </p:nvSpPr>
        <p:spPr>
          <a:xfrm>
            <a:off x="1051086" y="7248783"/>
            <a:ext cx="1322011" cy="58427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9" name="Rectangle 228">
            <a:extLst>
              <a:ext uri="{FF2B5EF4-FFF2-40B4-BE49-F238E27FC236}">
                <a16:creationId xmlns:a16="http://schemas.microsoft.com/office/drawing/2014/main" id="{DDDAB20A-1569-45D2-A8A9-BE330FF8FCBF}"/>
              </a:ext>
            </a:extLst>
          </p:cNvPr>
          <p:cNvSpPr/>
          <p:nvPr/>
        </p:nvSpPr>
        <p:spPr>
          <a:xfrm>
            <a:off x="4428326" y="7061201"/>
            <a:ext cx="862074" cy="132147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0" name="Rectangle 229">
            <a:extLst>
              <a:ext uri="{FF2B5EF4-FFF2-40B4-BE49-F238E27FC236}">
                <a16:creationId xmlns:a16="http://schemas.microsoft.com/office/drawing/2014/main" id="{2904F649-B5EC-48A1-B3BD-0966F9746F15}"/>
              </a:ext>
            </a:extLst>
          </p:cNvPr>
          <p:cNvSpPr/>
          <p:nvPr/>
        </p:nvSpPr>
        <p:spPr>
          <a:xfrm>
            <a:off x="4188673" y="7312961"/>
            <a:ext cx="1322011" cy="58427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1" name="Rectangle 230">
            <a:extLst>
              <a:ext uri="{FF2B5EF4-FFF2-40B4-BE49-F238E27FC236}">
                <a16:creationId xmlns:a16="http://schemas.microsoft.com/office/drawing/2014/main" id="{34CD12CB-77A7-44FE-B4E7-FE9B661053CA}"/>
              </a:ext>
            </a:extLst>
          </p:cNvPr>
          <p:cNvSpPr/>
          <p:nvPr/>
        </p:nvSpPr>
        <p:spPr>
          <a:xfrm>
            <a:off x="7771712" y="7074743"/>
            <a:ext cx="514560" cy="12829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AFACA162-5484-4830-A530-2E322633F1B3}"/>
              </a:ext>
            </a:extLst>
          </p:cNvPr>
          <p:cNvSpPr/>
          <p:nvPr/>
        </p:nvSpPr>
        <p:spPr>
          <a:xfrm>
            <a:off x="7349636" y="7312961"/>
            <a:ext cx="1322011" cy="58427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80E4A245-4FB3-4D5B-B1F7-D2A795881397}"/>
              </a:ext>
            </a:extLst>
          </p:cNvPr>
          <p:cNvSpPr/>
          <p:nvPr/>
        </p:nvSpPr>
        <p:spPr>
          <a:xfrm>
            <a:off x="7389635" y="7463302"/>
            <a:ext cx="1322011" cy="3647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4334E6DD-1BD1-4426-9349-501A17B0ADE4}"/>
              </a:ext>
            </a:extLst>
          </p:cNvPr>
          <p:cNvSpPr/>
          <p:nvPr/>
        </p:nvSpPr>
        <p:spPr>
          <a:xfrm>
            <a:off x="10760980" y="7062722"/>
            <a:ext cx="514560" cy="12829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6" name="Rectangle 235">
            <a:extLst>
              <a:ext uri="{FF2B5EF4-FFF2-40B4-BE49-F238E27FC236}">
                <a16:creationId xmlns:a16="http://schemas.microsoft.com/office/drawing/2014/main" id="{263CBB02-CEEE-48B9-8335-15ED3C9C6DB1}"/>
              </a:ext>
            </a:extLst>
          </p:cNvPr>
          <p:cNvSpPr/>
          <p:nvPr/>
        </p:nvSpPr>
        <p:spPr>
          <a:xfrm>
            <a:off x="10378903" y="7451281"/>
            <a:ext cx="1322011" cy="3647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022CA3AF-C3D1-4D32-9748-C064F9D31293}"/>
              </a:ext>
            </a:extLst>
          </p:cNvPr>
          <p:cNvSpPr/>
          <p:nvPr/>
        </p:nvSpPr>
        <p:spPr>
          <a:xfrm>
            <a:off x="10731994" y="4153577"/>
            <a:ext cx="514560" cy="12829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8A7A666B-869B-4DA4-A990-317DAA592A07}"/>
              </a:ext>
            </a:extLst>
          </p:cNvPr>
          <p:cNvSpPr/>
          <p:nvPr/>
        </p:nvSpPr>
        <p:spPr>
          <a:xfrm>
            <a:off x="10349917" y="4542136"/>
            <a:ext cx="1322011" cy="3647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9" name="Rectangle 238">
            <a:extLst>
              <a:ext uri="{FF2B5EF4-FFF2-40B4-BE49-F238E27FC236}">
                <a16:creationId xmlns:a16="http://schemas.microsoft.com/office/drawing/2014/main" id="{993C4B40-27E2-4798-950B-018AEA731D30}"/>
              </a:ext>
            </a:extLst>
          </p:cNvPr>
          <p:cNvSpPr/>
          <p:nvPr/>
        </p:nvSpPr>
        <p:spPr>
          <a:xfrm>
            <a:off x="7762394" y="4153577"/>
            <a:ext cx="514560" cy="123152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0" name="Rectangle 239">
            <a:extLst>
              <a:ext uri="{FF2B5EF4-FFF2-40B4-BE49-F238E27FC236}">
                <a16:creationId xmlns:a16="http://schemas.microsoft.com/office/drawing/2014/main" id="{3372215F-512B-40F3-9AB1-498B9AE3899D}"/>
              </a:ext>
            </a:extLst>
          </p:cNvPr>
          <p:cNvSpPr/>
          <p:nvPr/>
        </p:nvSpPr>
        <p:spPr>
          <a:xfrm>
            <a:off x="7380317" y="4631588"/>
            <a:ext cx="1331329" cy="3647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1" name="Rectangle 240">
            <a:extLst>
              <a:ext uri="{FF2B5EF4-FFF2-40B4-BE49-F238E27FC236}">
                <a16:creationId xmlns:a16="http://schemas.microsoft.com/office/drawing/2014/main" id="{AA88D175-096E-46B6-AC7A-1B818EEE0F46}"/>
              </a:ext>
            </a:extLst>
          </p:cNvPr>
          <p:cNvSpPr/>
          <p:nvPr/>
        </p:nvSpPr>
        <p:spPr>
          <a:xfrm>
            <a:off x="4571655" y="4152191"/>
            <a:ext cx="514560" cy="131115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2" name="Rectangle 241">
            <a:extLst>
              <a:ext uri="{FF2B5EF4-FFF2-40B4-BE49-F238E27FC236}">
                <a16:creationId xmlns:a16="http://schemas.microsoft.com/office/drawing/2014/main" id="{7A6A627B-5B5E-4CBD-98B5-B573C8239898}"/>
              </a:ext>
            </a:extLst>
          </p:cNvPr>
          <p:cNvSpPr/>
          <p:nvPr/>
        </p:nvSpPr>
        <p:spPr>
          <a:xfrm>
            <a:off x="4189578" y="4568965"/>
            <a:ext cx="1322011" cy="3647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3" name="Rectangle 242">
            <a:extLst>
              <a:ext uri="{FF2B5EF4-FFF2-40B4-BE49-F238E27FC236}">
                <a16:creationId xmlns:a16="http://schemas.microsoft.com/office/drawing/2014/main" id="{5CB8DF01-8D90-4237-ADAD-B55BFCD0AE31}"/>
              </a:ext>
            </a:extLst>
          </p:cNvPr>
          <p:cNvSpPr/>
          <p:nvPr/>
        </p:nvSpPr>
        <p:spPr>
          <a:xfrm>
            <a:off x="1446735" y="4128071"/>
            <a:ext cx="514560" cy="12829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4" name="Rectangle 243">
            <a:extLst>
              <a:ext uri="{FF2B5EF4-FFF2-40B4-BE49-F238E27FC236}">
                <a16:creationId xmlns:a16="http://schemas.microsoft.com/office/drawing/2014/main" id="{38D88CCD-81F8-4186-9C03-950ED10B998B}"/>
              </a:ext>
            </a:extLst>
          </p:cNvPr>
          <p:cNvSpPr/>
          <p:nvPr/>
        </p:nvSpPr>
        <p:spPr>
          <a:xfrm>
            <a:off x="1064658" y="4516630"/>
            <a:ext cx="1322011" cy="3647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5" name="Rectangle 244">
            <a:extLst>
              <a:ext uri="{FF2B5EF4-FFF2-40B4-BE49-F238E27FC236}">
                <a16:creationId xmlns:a16="http://schemas.microsoft.com/office/drawing/2014/main" id="{F7020AFA-73FE-4E2E-B1AF-3DE29265D4AB}"/>
              </a:ext>
            </a:extLst>
          </p:cNvPr>
          <p:cNvSpPr/>
          <p:nvPr/>
        </p:nvSpPr>
        <p:spPr>
          <a:xfrm>
            <a:off x="1408537" y="1436345"/>
            <a:ext cx="514560" cy="12829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6" name="Rectangle 245">
            <a:extLst>
              <a:ext uri="{FF2B5EF4-FFF2-40B4-BE49-F238E27FC236}">
                <a16:creationId xmlns:a16="http://schemas.microsoft.com/office/drawing/2014/main" id="{50F0FAA9-B225-4D75-8A54-01AECF8C2C8B}"/>
              </a:ext>
            </a:extLst>
          </p:cNvPr>
          <p:cNvSpPr/>
          <p:nvPr/>
        </p:nvSpPr>
        <p:spPr>
          <a:xfrm>
            <a:off x="1026460" y="1824904"/>
            <a:ext cx="1069039" cy="3647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7" name="Rectangle 246">
            <a:extLst>
              <a:ext uri="{FF2B5EF4-FFF2-40B4-BE49-F238E27FC236}">
                <a16:creationId xmlns:a16="http://schemas.microsoft.com/office/drawing/2014/main" id="{9BB96D96-409A-4E8F-BB63-B310109388D6}"/>
              </a:ext>
            </a:extLst>
          </p:cNvPr>
          <p:cNvSpPr/>
          <p:nvPr/>
        </p:nvSpPr>
        <p:spPr>
          <a:xfrm>
            <a:off x="4585384" y="1462205"/>
            <a:ext cx="514560" cy="12829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8" name="Rectangle 247">
            <a:extLst>
              <a:ext uri="{FF2B5EF4-FFF2-40B4-BE49-F238E27FC236}">
                <a16:creationId xmlns:a16="http://schemas.microsoft.com/office/drawing/2014/main" id="{CC69109C-36B9-47E3-A508-884CD6CA3201}"/>
              </a:ext>
            </a:extLst>
          </p:cNvPr>
          <p:cNvSpPr/>
          <p:nvPr/>
        </p:nvSpPr>
        <p:spPr>
          <a:xfrm>
            <a:off x="4203307" y="1850764"/>
            <a:ext cx="1344277" cy="3647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9" name="Rectangle 248">
            <a:extLst>
              <a:ext uri="{FF2B5EF4-FFF2-40B4-BE49-F238E27FC236}">
                <a16:creationId xmlns:a16="http://schemas.microsoft.com/office/drawing/2014/main" id="{A72E024B-499A-435A-B7D5-19A02F5FC80E}"/>
              </a:ext>
            </a:extLst>
          </p:cNvPr>
          <p:cNvSpPr/>
          <p:nvPr/>
        </p:nvSpPr>
        <p:spPr>
          <a:xfrm>
            <a:off x="7786145" y="1409470"/>
            <a:ext cx="514560" cy="12829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437175B3-8DF2-4FDD-B2EA-E95077BB04F7}"/>
              </a:ext>
            </a:extLst>
          </p:cNvPr>
          <p:cNvSpPr/>
          <p:nvPr/>
        </p:nvSpPr>
        <p:spPr>
          <a:xfrm>
            <a:off x="7404068" y="1798029"/>
            <a:ext cx="1344277" cy="3647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1" name="Rectangle 250">
            <a:extLst>
              <a:ext uri="{FF2B5EF4-FFF2-40B4-BE49-F238E27FC236}">
                <a16:creationId xmlns:a16="http://schemas.microsoft.com/office/drawing/2014/main" id="{09B6C8D3-1524-4984-9B6E-29D2BE238CEC}"/>
              </a:ext>
            </a:extLst>
          </p:cNvPr>
          <p:cNvSpPr/>
          <p:nvPr/>
        </p:nvSpPr>
        <p:spPr>
          <a:xfrm>
            <a:off x="10729975" y="1461377"/>
            <a:ext cx="514560" cy="12829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6C7DDF6B-5A3A-463A-A6BC-C5D34E70135E}"/>
              </a:ext>
            </a:extLst>
          </p:cNvPr>
          <p:cNvSpPr/>
          <p:nvPr/>
        </p:nvSpPr>
        <p:spPr>
          <a:xfrm>
            <a:off x="10347898" y="1849936"/>
            <a:ext cx="1322011" cy="3647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3" name="Arrow: Right 252">
            <a:extLst>
              <a:ext uri="{FF2B5EF4-FFF2-40B4-BE49-F238E27FC236}">
                <a16:creationId xmlns:a16="http://schemas.microsoft.com/office/drawing/2014/main" id="{F37BA9AE-89F0-48EA-ACEF-A4912125C410}"/>
              </a:ext>
            </a:extLst>
          </p:cNvPr>
          <p:cNvSpPr/>
          <p:nvPr/>
        </p:nvSpPr>
        <p:spPr>
          <a:xfrm>
            <a:off x="11891331" y="878738"/>
            <a:ext cx="411480" cy="390144"/>
          </a:xfrm>
          <a:prstGeom prst="rightArrow">
            <a:avLst/>
          </a:prstGeom>
          <a:solidFill>
            <a:srgbClr val="06D6A0"/>
          </a:solidFill>
          <a:ln w="38100">
            <a:solidFill>
              <a:srgbClr val="048A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4" name="Arrow: Right 253">
            <a:extLst>
              <a:ext uri="{FF2B5EF4-FFF2-40B4-BE49-F238E27FC236}">
                <a16:creationId xmlns:a16="http://schemas.microsoft.com/office/drawing/2014/main" id="{14616C60-A4EF-4E14-A9B2-904397810BA0}"/>
              </a:ext>
            </a:extLst>
          </p:cNvPr>
          <p:cNvSpPr/>
          <p:nvPr/>
        </p:nvSpPr>
        <p:spPr>
          <a:xfrm rot="16200000">
            <a:off x="344809" y="367542"/>
            <a:ext cx="411480" cy="390144"/>
          </a:xfrm>
          <a:prstGeom prst="rightArrow">
            <a:avLst/>
          </a:prstGeom>
          <a:solidFill>
            <a:srgbClr val="06D6A0"/>
          </a:solidFill>
          <a:ln w="38100">
            <a:solidFill>
              <a:srgbClr val="048A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5" name="Arrow: Right 254">
            <a:extLst>
              <a:ext uri="{FF2B5EF4-FFF2-40B4-BE49-F238E27FC236}">
                <a16:creationId xmlns:a16="http://schemas.microsoft.com/office/drawing/2014/main" id="{B87D73D5-B529-49B6-AF3D-6E4BC098B3CB}"/>
              </a:ext>
            </a:extLst>
          </p:cNvPr>
          <p:cNvSpPr/>
          <p:nvPr/>
        </p:nvSpPr>
        <p:spPr>
          <a:xfrm rot="5400000">
            <a:off x="5692867" y="2949226"/>
            <a:ext cx="411480" cy="390144"/>
          </a:xfrm>
          <a:prstGeom prst="rightArrow">
            <a:avLst/>
          </a:prstGeom>
          <a:solidFill>
            <a:srgbClr val="06D6A0"/>
          </a:solidFill>
          <a:ln w="38100">
            <a:solidFill>
              <a:srgbClr val="048A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6" name="Rectangle 255">
            <a:extLst>
              <a:ext uri="{FF2B5EF4-FFF2-40B4-BE49-F238E27FC236}">
                <a16:creationId xmlns:a16="http://schemas.microsoft.com/office/drawing/2014/main" id="{28973783-0B3E-4B14-A8EA-BEC53C609845}"/>
              </a:ext>
            </a:extLst>
          </p:cNvPr>
          <p:cNvSpPr/>
          <p:nvPr/>
        </p:nvSpPr>
        <p:spPr>
          <a:xfrm>
            <a:off x="9744112" y="6584948"/>
            <a:ext cx="320040" cy="320040"/>
          </a:xfrm>
          <a:prstGeom prst="rect">
            <a:avLst/>
          </a:prstGeom>
          <a:solidFill>
            <a:srgbClr val="06D6A0"/>
          </a:solidFill>
          <a:ln w="38100">
            <a:solidFill>
              <a:srgbClr val="048A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7" name="Star: 5 Points 256">
            <a:extLst>
              <a:ext uri="{FF2B5EF4-FFF2-40B4-BE49-F238E27FC236}">
                <a16:creationId xmlns:a16="http://schemas.microsoft.com/office/drawing/2014/main" id="{C26CCE75-197D-4B46-9337-CC1AD2D793CC}"/>
              </a:ext>
            </a:extLst>
          </p:cNvPr>
          <p:cNvSpPr/>
          <p:nvPr/>
        </p:nvSpPr>
        <p:spPr>
          <a:xfrm>
            <a:off x="9863343" y="2766370"/>
            <a:ext cx="414528" cy="451104"/>
          </a:xfrm>
          <a:prstGeom prst="star5">
            <a:avLst/>
          </a:prstGeom>
          <a:solidFill>
            <a:srgbClr val="06D6A0"/>
          </a:solidFill>
          <a:ln w="38100">
            <a:solidFill>
              <a:srgbClr val="048A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8" name="Oval 257">
            <a:extLst>
              <a:ext uri="{FF2B5EF4-FFF2-40B4-BE49-F238E27FC236}">
                <a16:creationId xmlns:a16="http://schemas.microsoft.com/office/drawing/2014/main" id="{5295337E-8E74-49E0-8055-688B22B31997}"/>
              </a:ext>
            </a:extLst>
          </p:cNvPr>
          <p:cNvSpPr/>
          <p:nvPr/>
        </p:nvSpPr>
        <p:spPr>
          <a:xfrm>
            <a:off x="5858349" y="-15633"/>
            <a:ext cx="457312" cy="457312"/>
          </a:xfrm>
          <a:prstGeom prst="ellipse">
            <a:avLst/>
          </a:prstGeom>
          <a:solidFill>
            <a:srgbClr val="06D6A0"/>
          </a:solidFill>
          <a:ln w="38100">
            <a:solidFill>
              <a:srgbClr val="048A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9" name="Isosceles Triangle 258">
            <a:extLst>
              <a:ext uri="{FF2B5EF4-FFF2-40B4-BE49-F238E27FC236}">
                <a16:creationId xmlns:a16="http://schemas.microsoft.com/office/drawing/2014/main" id="{59962902-2957-410E-B6FF-803A22221D55}"/>
              </a:ext>
            </a:extLst>
          </p:cNvPr>
          <p:cNvSpPr/>
          <p:nvPr/>
        </p:nvSpPr>
        <p:spPr>
          <a:xfrm>
            <a:off x="2435787" y="6092292"/>
            <a:ext cx="390144" cy="411480"/>
          </a:xfrm>
          <a:prstGeom prst="triangle">
            <a:avLst/>
          </a:prstGeom>
          <a:solidFill>
            <a:srgbClr val="06D6A0"/>
          </a:solidFill>
          <a:ln w="38100">
            <a:solidFill>
              <a:srgbClr val="048A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0" name="Arrow: Right 259">
            <a:extLst>
              <a:ext uri="{FF2B5EF4-FFF2-40B4-BE49-F238E27FC236}">
                <a16:creationId xmlns:a16="http://schemas.microsoft.com/office/drawing/2014/main" id="{C8AD5AC5-E0CB-4693-BFAA-D52BBF1DAF6B}"/>
              </a:ext>
            </a:extLst>
          </p:cNvPr>
          <p:cNvSpPr/>
          <p:nvPr/>
        </p:nvSpPr>
        <p:spPr>
          <a:xfrm rot="10800000">
            <a:off x="-1129240" y="4682122"/>
            <a:ext cx="411480" cy="390144"/>
          </a:xfrm>
          <a:prstGeom prst="rightArrow">
            <a:avLst/>
          </a:prstGeom>
          <a:solidFill>
            <a:srgbClr val="06D6A0"/>
          </a:solidFill>
          <a:ln w="38100">
            <a:solidFill>
              <a:srgbClr val="048A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1" name="Arrow: Right 260">
            <a:extLst>
              <a:ext uri="{FF2B5EF4-FFF2-40B4-BE49-F238E27FC236}">
                <a16:creationId xmlns:a16="http://schemas.microsoft.com/office/drawing/2014/main" id="{79729349-B160-45C3-87F9-397D333A039E}"/>
              </a:ext>
            </a:extLst>
          </p:cNvPr>
          <p:cNvSpPr/>
          <p:nvPr/>
        </p:nvSpPr>
        <p:spPr>
          <a:xfrm>
            <a:off x="3477044" y="937890"/>
            <a:ext cx="411480" cy="390144"/>
          </a:xfrm>
          <a:prstGeom prst="rightArrow">
            <a:avLst/>
          </a:prstGeom>
          <a:solidFill>
            <a:srgbClr val="EF476F"/>
          </a:solidFill>
          <a:ln w="38100">
            <a:solidFill>
              <a:srgbClr val="C511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2" name="Arrow: Right 261">
            <a:extLst>
              <a:ext uri="{FF2B5EF4-FFF2-40B4-BE49-F238E27FC236}">
                <a16:creationId xmlns:a16="http://schemas.microsoft.com/office/drawing/2014/main" id="{C833CBD5-B92B-4BA7-91C5-CE39D4CFB610}"/>
              </a:ext>
            </a:extLst>
          </p:cNvPr>
          <p:cNvSpPr/>
          <p:nvPr/>
        </p:nvSpPr>
        <p:spPr>
          <a:xfrm rot="16200000">
            <a:off x="8794951" y="5561068"/>
            <a:ext cx="411480" cy="390144"/>
          </a:xfrm>
          <a:prstGeom prst="rightArrow">
            <a:avLst/>
          </a:prstGeom>
          <a:solidFill>
            <a:srgbClr val="EF476F"/>
          </a:solidFill>
          <a:ln w="38100">
            <a:solidFill>
              <a:srgbClr val="C511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3" name="Arrow: Right 262">
            <a:extLst>
              <a:ext uri="{FF2B5EF4-FFF2-40B4-BE49-F238E27FC236}">
                <a16:creationId xmlns:a16="http://schemas.microsoft.com/office/drawing/2014/main" id="{5F8BD189-3814-4642-98AA-22BC05F5E87A}"/>
              </a:ext>
            </a:extLst>
          </p:cNvPr>
          <p:cNvSpPr/>
          <p:nvPr/>
        </p:nvSpPr>
        <p:spPr>
          <a:xfrm rot="5400000">
            <a:off x="2412349" y="3835811"/>
            <a:ext cx="411480" cy="390144"/>
          </a:xfrm>
          <a:prstGeom prst="rightArrow">
            <a:avLst/>
          </a:prstGeom>
          <a:solidFill>
            <a:srgbClr val="EF476F"/>
          </a:solidFill>
          <a:ln w="38100">
            <a:solidFill>
              <a:srgbClr val="C511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4" name="Rectangle 263">
            <a:extLst>
              <a:ext uri="{FF2B5EF4-FFF2-40B4-BE49-F238E27FC236}">
                <a16:creationId xmlns:a16="http://schemas.microsoft.com/office/drawing/2014/main" id="{F59F93B1-73B0-48AC-B79B-1B21736DE67A}"/>
              </a:ext>
            </a:extLst>
          </p:cNvPr>
          <p:cNvSpPr/>
          <p:nvPr/>
        </p:nvSpPr>
        <p:spPr>
          <a:xfrm>
            <a:off x="390529" y="6025150"/>
            <a:ext cx="320040" cy="320040"/>
          </a:xfrm>
          <a:prstGeom prst="rect">
            <a:avLst/>
          </a:prstGeom>
          <a:solidFill>
            <a:srgbClr val="EF476F"/>
          </a:solidFill>
          <a:ln w="38100">
            <a:solidFill>
              <a:srgbClr val="C511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5" name="Star: 5 Points 264">
            <a:extLst>
              <a:ext uri="{FF2B5EF4-FFF2-40B4-BE49-F238E27FC236}">
                <a16:creationId xmlns:a16="http://schemas.microsoft.com/office/drawing/2014/main" id="{0979176A-FA9B-48EB-908C-6C356B886E8D}"/>
              </a:ext>
            </a:extLst>
          </p:cNvPr>
          <p:cNvSpPr/>
          <p:nvPr/>
        </p:nvSpPr>
        <p:spPr>
          <a:xfrm>
            <a:off x="2430627" y="8912990"/>
            <a:ext cx="414528" cy="451104"/>
          </a:xfrm>
          <a:prstGeom prst="star5">
            <a:avLst/>
          </a:prstGeom>
          <a:solidFill>
            <a:srgbClr val="EF476F"/>
          </a:solidFill>
          <a:ln w="38100">
            <a:solidFill>
              <a:srgbClr val="C511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6" name="Oval 265">
            <a:extLst>
              <a:ext uri="{FF2B5EF4-FFF2-40B4-BE49-F238E27FC236}">
                <a16:creationId xmlns:a16="http://schemas.microsoft.com/office/drawing/2014/main" id="{393FEF81-DFB7-4839-874D-27DE63E6AF67}"/>
              </a:ext>
            </a:extLst>
          </p:cNvPr>
          <p:cNvSpPr/>
          <p:nvPr/>
        </p:nvSpPr>
        <p:spPr>
          <a:xfrm>
            <a:off x="6754229" y="3488639"/>
            <a:ext cx="457312" cy="457312"/>
          </a:xfrm>
          <a:prstGeom prst="ellipse">
            <a:avLst/>
          </a:prstGeom>
          <a:solidFill>
            <a:srgbClr val="EF476F"/>
          </a:solidFill>
          <a:ln w="38100">
            <a:solidFill>
              <a:srgbClr val="C511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7" name="Isosceles Triangle 266">
            <a:extLst>
              <a:ext uri="{FF2B5EF4-FFF2-40B4-BE49-F238E27FC236}">
                <a16:creationId xmlns:a16="http://schemas.microsoft.com/office/drawing/2014/main" id="{17EC9DEE-9E32-4CDF-BB61-EB8CFC6C2F06}"/>
              </a:ext>
            </a:extLst>
          </p:cNvPr>
          <p:cNvSpPr/>
          <p:nvPr/>
        </p:nvSpPr>
        <p:spPr>
          <a:xfrm>
            <a:off x="8711646" y="500516"/>
            <a:ext cx="390144" cy="411480"/>
          </a:xfrm>
          <a:prstGeom prst="triangle">
            <a:avLst/>
          </a:prstGeom>
          <a:solidFill>
            <a:srgbClr val="EF476F"/>
          </a:solidFill>
          <a:ln w="38100">
            <a:solidFill>
              <a:srgbClr val="C511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8" name="Arrow: Right 267">
            <a:extLst>
              <a:ext uri="{FF2B5EF4-FFF2-40B4-BE49-F238E27FC236}">
                <a16:creationId xmlns:a16="http://schemas.microsoft.com/office/drawing/2014/main" id="{B57AD2ED-0C50-4704-A470-E43C3F13FCBD}"/>
              </a:ext>
            </a:extLst>
          </p:cNvPr>
          <p:cNvSpPr/>
          <p:nvPr/>
        </p:nvSpPr>
        <p:spPr>
          <a:xfrm rot="10800000">
            <a:off x="6109921" y="6606148"/>
            <a:ext cx="411480" cy="390144"/>
          </a:xfrm>
          <a:prstGeom prst="rightArrow">
            <a:avLst/>
          </a:prstGeom>
          <a:solidFill>
            <a:srgbClr val="EF476F"/>
          </a:solidFill>
          <a:ln w="38100">
            <a:solidFill>
              <a:srgbClr val="C511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9" name="Arrow: Right 268">
            <a:extLst>
              <a:ext uri="{FF2B5EF4-FFF2-40B4-BE49-F238E27FC236}">
                <a16:creationId xmlns:a16="http://schemas.microsoft.com/office/drawing/2014/main" id="{029B4E46-4424-427A-83FE-CC54961E4E5F}"/>
              </a:ext>
            </a:extLst>
          </p:cNvPr>
          <p:cNvSpPr/>
          <p:nvPr/>
        </p:nvSpPr>
        <p:spPr>
          <a:xfrm>
            <a:off x="6797654" y="851427"/>
            <a:ext cx="411480" cy="390144"/>
          </a:xfrm>
          <a:prstGeom prst="rightArrow">
            <a:avLst/>
          </a:prstGeom>
          <a:solidFill>
            <a:srgbClr val="FFD166"/>
          </a:solidFill>
          <a:ln w="38100">
            <a:solidFill>
              <a:srgbClr val="DE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0" name="Arrow: Right 269">
            <a:extLst>
              <a:ext uri="{FF2B5EF4-FFF2-40B4-BE49-F238E27FC236}">
                <a16:creationId xmlns:a16="http://schemas.microsoft.com/office/drawing/2014/main" id="{79604D14-6136-41EE-873F-E5A5CF326395}"/>
              </a:ext>
            </a:extLst>
          </p:cNvPr>
          <p:cNvSpPr/>
          <p:nvPr/>
        </p:nvSpPr>
        <p:spPr>
          <a:xfrm rot="16200000">
            <a:off x="11994452" y="6574107"/>
            <a:ext cx="411480" cy="390144"/>
          </a:xfrm>
          <a:prstGeom prst="rightArrow">
            <a:avLst/>
          </a:prstGeom>
          <a:solidFill>
            <a:srgbClr val="FFD166"/>
          </a:solidFill>
          <a:ln w="38100">
            <a:solidFill>
              <a:srgbClr val="DE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1" name="Arrow: Right 270">
            <a:extLst>
              <a:ext uri="{FF2B5EF4-FFF2-40B4-BE49-F238E27FC236}">
                <a16:creationId xmlns:a16="http://schemas.microsoft.com/office/drawing/2014/main" id="{F0EF0AF1-5792-46B5-AE58-2CC207FDAF05}"/>
              </a:ext>
            </a:extLst>
          </p:cNvPr>
          <p:cNvSpPr/>
          <p:nvPr/>
        </p:nvSpPr>
        <p:spPr>
          <a:xfrm rot="5400000">
            <a:off x="3621658" y="6059956"/>
            <a:ext cx="411480" cy="390144"/>
          </a:xfrm>
          <a:prstGeom prst="rightArrow">
            <a:avLst/>
          </a:prstGeom>
          <a:solidFill>
            <a:srgbClr val="FFD166"/>
          </a:solidFill>
          <a:ln w="38100">
            <a:solidFill>
              <a:srgbClr val="DE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2" name="Rectangle 271">
            <a:extLst>
              <a:ext uri="{FF2B5EF4-FFF2-40B4-BE49-F238E27FC236}">
                <a16:creationId xmlns:a16="http://schemas.microsoft.com/office/drawing/2014/main" id="{E3238CC4-8742-425F-8B4D-1B8825120D5D}"/>
              </a:ext>
            </a:extLst>
          </p:cNvPr>
          <p:cNvSpPr/>
          <p:nvPr/>
        </p:nvSpPr>
        <p:spPr>
          <a:xfrm>
            <a:off x="400899" y="2816665"/>
            <a:ext cx="320040" cy="320040"/>
          </a:xfrm>
          <a:prstGeom prst="rect">
            <a:avLst/>
          </a:prstGeom>
          <a:solidFill>
            <a:srgbClr val="FFD166"/>
          </a:solidFill>
          <a:ln w="38100">
            <a:solidFill>
              <a:srgbClr val="DE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3" name="Star: 5 Points 272">
            <a:extLst>
              <a:ext uri="{FF2B5EF4-FFF2-40B4-BE49-F238E27FC236}">
                <a16:creationId xmlns:a16="http://schemas.microsoft.com/office/drawing/2014/main" id="{6824CE0B-5640-4B10-97E4-BF6CDCC38945}"/>
              </a:ext>
            </a:extLst>
          </p:cNvPr>
          <p:cNvSpPr/>
          <p:nvPr/>
        </p:nvSpPr>
        <p:spPr>
          <a:xfrm>
            <a:off x="6857389" y="5598184"/>
            <a:ext cx="414528" cy="451104"/>
          </a:xfrm>
          <a:prstGeom prst="star5">
            <a:avLst/>
          </a:prstGeom>
          <a:solidFill>
            <a:srgbClr val="FFD166"/>
          </a:solidFill>
          <a:ln w="38100">
            <a:solidFill>
              <a:srgbClr val="DE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4" name="Oval 273">
            <a:extLst>
              <a:ext uri="{FF2B5EF4-FFF2-40B4-BE49-F238E27FC236}">
                <a16:creationId xmlns:a16="http://schemas.microsoft.com/office/drawing/2014/main" id="{BE5C5ED1-C977-4890-8566-DD6E89B5FCFB}"/>
              </a:ext>
            </a:extLst>
          </p:cNvPr>
          <p:cNvSpPr/>
          <p:nvPr/>
        </p:nvSpPr>
        <p:spPr>
          <a:xfrm>
            <a:off x="3624714" y="2731040"/>
            <a:ext cx="457312" cy="457312"/>
          </a:xfrm>
          <a:prstGeom prst="ellipse">
            <a:avLst/>
          </a:prstGeom>
          <a:solidFill>
            <a:srgbClr val="FFD166"/>
          </a:solidFill>
          <a:ln w="38100">
            <a:solidFill>
              <a:srgbClr val="DE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5" name="Isosceles Triangle 274">
            <a:extLst>
              <a:ext uri="{FF2B5EF4-FFF2-40B4-BE49-F238E27FC236}">
                <a16:creationId xmlns:a16="http://schemas.microsoft.com/office/drawing/2014/main" id="{A11037C2-AB11-4A64-808C-51676AD883F9}"/>
              </a:ext>
            </a:extLst>
          </p:cNvPr>
          <p:cNvSpPr/>
          <p:nvPr/>
        </p:nvSpPr>
        <p:spPr>
          <a:xfrm>
            <a:off x="382397" y="8670544"/>
            <a:ext cx="390144" cy="411480"/>
          </a:xfrm>
          <a:prstGeom prst="triangle">
            <a:avLst/>
          </a:prstGeom>
          <a:solidFill>
            <a:srgbClr val="FFD166"/>
          </a:solidFill>
          <a:ln w="38100">
            <a:solidFill>
              <a:srgbClr val="DE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6" name="Arrow: Right 275">
            <a:extLst>
              <a:ext uri="{FF2B5EF4-FFF2-40B4-BE49-F238E27FC236}">
                <a16:creationId xmlns:a16="http://schemas.microsoft.com/office/drawing/2014/main" id="{2159CEC6-F92B-4A41-AF04-1BEC03C22BE9}"/>
              </a:ext>
            </a:extLst>
          </p:cNvPr>
          <p:cNvSpPr/>
          <p:nvPr/>
        </p:nvSpPr>
        <p:spPr>
          <a:xfrm rot="10800000">
            <a:off x="9881625" y="3770642"/>
            <a:ext cx="411480" cy="390144"/>
          </a:xfrm>
          <a:prstGeom prst="rightArrow">
            <a:avLst/>
          </a:prstGeom>
          <a:solidFill>
            <a:srgbClr val="FFD166"/>
          </a:solidFill>
          <a:ln w="38100">
            <a:solidFill>
              <a:srgbClr val="DE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7" name="Arrow: Right 276">
            <a:extLst>
              <a:ext uri="{FF2B5EF4-FFF2-40B4-BE49-F238E27FC236}">
                <a16:creationId xmlns:a16="http://schemas.microsoft.com/office/drawing/2014/main" id="{B2D459B3-6E50-4A72-B4E5-762D19FB2AA8}"/>
              </a:ext>
            </a:extLst>
          </p:cNvPr>
          <p:cNvSpPr/>
          <p:nvPr/>
        </p:nvSpPr>
        <p:spPr>
          <a:xfrm>
            <a:off x="3687811" y="8302595"/>
            <a:ext cx="411480" cy="390144"/>
          </a:xfrm>
          <a:prstGeom prst="rightArrow">
            <a:avLst/>
          </a:prstGeom>
          <a:solidFill>
            <a:srgbClr val="118AB2"/>
          </a:solidFill>
          <a:ln w="38100">
            <a:solidFill>
              <a:srgbClr val="073B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8" name="Arrow: Right 277">
            <a:extLst>
              <a:ext uri="{FF2B5EF4-FFF2-40B4-BE49-F238E27FC236}">
                <a16:creationId xmlns:a16="http://schemas.microsoft.com/office/drawing/2014/main" id="{E673D68D-BC62-4C12-B293-776BB92ED72B}"/>
              </a:ext>
            </a:extLst>
          </p:cNvPr>
          <p:cNvSpPr/>
          <p:nvPr/>
        </p:nvSpPr>
        <p:spPr>
          <a:xfrm rot="16200000">
            <a:off x="2410790" y="108577"/>
            <a:ext cx="411480" cy="390144"/>
          </a:xfrm>
          <a:prstGeom prst="rightArrow">
            <a:avLst/>
          </a:prstGeom>
          <a:solidFill>
            <a:srgbClr val="118AB2"/>
          </a:solidFill>
          <a:ln w="38100">
            <a:solidFill>
              <a:srgbClr val="073B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9" name="Arrow: Right 278">
            <a:extLst>
              <a:ext uri="{FF2B5EF4-FFF2-40B4-BE49-F238E27FC236}">
                <a16:creationId xmlns:a16="http://schemas.microsoft.com/office/drawing/2014/main" id="{F2D37066-7F61-4806-8518-9DFB0744760E}"/>
              </a:ext>
            </a:extLst>
          </p:cNvPr>
          <p:cNvSpPr/>
          <p:nvPr/>
        </p:nvSpPr>
        <p:spPr>
          <a:xfrm rot="5400000">
            <a:off x="8748563" y="8365873"/>
            <a:ext cx="411480" cy="390144"/>
          </a:xfrm>
          <a:prstGeom prst="rightArrow">
            <a:avLst/>
          </a:prstGeom>
          <a:solidFill>
            <a:srgbClr val="118AB2"/>
          </a:solidFill>
          <a:ln w="38100">
            <a:solidFill>
              <a:srgbClr val="073B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0" name="Rectangle 279">
            <a:extLst>
              <a:ext uri="{FF2B5EF4-FFF2-40B4-BE49-F238E27FC236}">
                <a16:creationId xmlns:a16="http://schemas.microsoft.com/office/drawing/2014/main" id="{69AE6D98-A4E7-4B50-B397-17305C0987D9}"/>
              </a:ext>
            </a:extLst>
          </p:cNvPr>
          <p:cNvSpPr/>
          <p:nvPr/>
        </p:nvSpPr>
        <p:spPr>
          <a:xfrm>
            <a:off x="2523729" y="2799676"/>
            <a:ext cx="320040" cy="320040"/>
          </a:xfrm>
          <a:prstGeom prst="rect">
            <a:avLst/>
          </a:prstGeom>
          <a:solidFill>
            <a:srgbClr val="118AB2"/>
          </a:solidFill>
          <a:ln w="38100">
            <a:solidFill>
              <a:srgbClr val="073B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1" name="Star: 5 Points 280">
            <a:extLst>
              <a:ext uri="{FF2B5EF4-FFF2-40B4-BE49-F238E27FC236}">
                <a16:creationId xmlns:a16="http://schemas.microsoft.com/office/drawing/2014/main" id="{2702D36A-BCEC-4464-B914-71C8613543E1}"/>
              </a:ext>
            </a:extLst>
          </p:cNvPr>
          <p:cNvSpPr/>
          <p:nvPr/>
        </p:nvSpPr>
        <p:spPr>
          <a:xfrm>
            <a:off x="447006" y="3662055"/>
            <a:ext cx="414528" cy="451104"/>
          </a:xfrm>
          <a:prstGeom prst="star5">
            <a:avLst/>
          </a:prstGeom>
          <a:solidFill>
            <a:srgbClr val="118AB2"/>
          </a:solidFill>
          <a:ln w="38100">
            <a:solidFill>
              <a:srgbClr val="073B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2" name="Oval 281">
            <a:extLst>
              <a:ext uri="{FF2B5EF4-FFF2-40B4-BE49-F238E27FC236}">
                <a16:creationId xmlns:a16="http://schemas.microsoft.com/office/drawing/2014/main" id="{712C372A-BBF8-4AA7-A73B-8C7589371C4A}"/>
              </a:ext>
            </a:extLst>
          </p:cNvPr>
          <p:cNvSpPr/>
          <p:nvPr/>
        </p:nvSpPr>
        <p:spPr>
          <a:xfrm>
            <a:off x="11944078" y="8560945"/>
            <a:ext cx="457312" cy="457312"/>
          </a:xfrm>
          <a:prstGeom prst="ellipse">
            <a:avLst/>
          </a:prstGeom>
          <a:solidFill>
            <a:srgbClr val="118AB2"/>
          </a:solidFill>
          <a:ln w="38100">
            <a:solidFill>
              <a:srgbClr val="073B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3" name="Isosceles Triangle 282">
            <a:extLst>
              <a:ext uri="{FF2B5EF4-FFF2-40B4-BE49-F238E27FC236}">
                <a16:creationId xmlns:a16="http://schemas.microsoft.com/office/drawing/2014/main" id="{C13FF5DD-6ADD-4A5E-B5D0-3FA949152F4E}"/>
              </a:ext>
            </a:extLst>
          </p:cNvPr>
          <p:cNvSpPr/>
          <p:nvPr/>
        </p:nvSpPr>
        <p:spPr>
          <a:xfrm>
            <a:off x="5663277" y="5632676"/>
            <a:ext cx="390144" cy="411480"/>
          </a:xfrm>
          <a:prstGeom prst="triangle">
            <a:avLst/>
          </a:prstGeom>
          <a:solidFill>
            <a:srgbClr val="118AB2"/>
          </a:solidFill>
          <a:ln w="38100">
            <a:solidFill>
              <a:srgbClr val="073B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4" name="Arrow: Right 283">
            <a:extLst>
              <a:ext uri="{FF2B5EF4-FFF2-40B4-BE49-F238E27FC236}">
                <a16:creationId xmlns:a16="http://schemas.microsoft.com/office/drawing/2014/main" id="{599C7FFF-4A36-414C-8877-398DE4320AE6}"/>
              </a:ext>
            </a:extLst>
          </p:cNvPr>
          <p:cNvSpPr/>
          <p:nvPr/>
        </p:nvSpPr>
        <p:spPr>
          <a:xfrm rot="10800000">
            <a:off x="9935958" y="461283"/>
            <a:ext cx="411480" cy="390144"/>
          </a:xfrm>
          <a:prstGeom prst="rightArrow">
            <a:avLst/>
          </a:prstGeom>
          <a:solidFill>
            <a:srgbClr val="118AB2"/>
          </a:solidFill>
          <a:ln w="38100">
            <a:solidFill>
              <a:srgbClr val="073B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5" name="Oval 284">
            <a:extLst>
              <a:ext uri="{FF2B5EF4-FFF2-40B4-BE49-F238E27FC236}">
                <a16:creationId xmlns:a16="http://schemas.microsoft.com/office/drawing/2014/main" id="{0B820024-7383-4B69-95FF-CDA763679425}"/>
              </a:ext>
            </a:extLst>
          </p:cNvPr>
          <p:cNvSpPr/>
          <p:nvPr/>
        </p:nvSpPr>
        <p:spPr>
          <a:xfrm>
            <a:off x="8894070" y="9175021"/>
            <a:ext cx="457312" cy="457312"/>
          </a:xfrm>
          <a:prstGeom prst="ellipse">
            <a:avLst/>
          </a:prstGeom>
          <a:solidFill>
            <a:srgbClr val="EF476F"/>
          </a:solidFill>
          <a:ln w="38100">
            <a:solidFill>
              <a:srgbClr val="C511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6" name="Isosceles Triangle 285">
            <a:extLst>
              <a:ext uri="{FF2B5EF4-FFF2-40B4-BE49-F238E27FC236}">
                <a16:creationId xmlns:a16="http://schemas.microsoft.com/office/drawing/2014/main" id="{996CC62B-B8A4-4D69-B14D-0211655E990E}"/>
              </a:ext>
            </a:extLst>
          </p:cNvPr>
          <p:cNvSpPr/>
          <p:nvPr/>
        </p:nvSpPr>
        <p:spPr>
          <a:xfrm>
            <a:off x="5845291" y="8304521"/>
            <a:ext cx="390144" cy="411480"/>
          </a:xfrm>
          <a:prstGeom prst="triangle">
            <a:avLst/>
          </a:prstGeom>
          <a:solidFill>
            <a:srgbClr val="06D6A0"/>
          </a:solidFill>
          <a:ln w="38100">
            <a:solidFill>
              <a:srgbClr val="048A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7" name="Rectangle 286">
            <a:extLst>
              <a:ext uri="{FF2B5EF4-FFF2-40B4-BE49-F238E27FC236}">
                <a16:creationId xmlns:a16="http://schemas.microsoft.com/office/drawing/2014/main" id="{81B6CD36-1B7D-42F1-9B64-292BA3C57198}"/>
              </a:ext>
            </a:extLst>
          </p:cNvPr>
          <p:cNvSpPr/>
          <p:nvPr/>
        </p:nvSpPr>
        <p:spPr>
          <a:xfrm>
            <a:off x="8759231" y="2907234"/>
            <a:ext cx="320040" cy="320040"/>
          </a:xfrm>
          <a:prstGeom prst="rect">
            <a:avLst/>
          </a:prstGeom>
          <a:solidFill>
            <a:srgbClr val="118AB2"/>
          </a:solidFill>
          <a:ln w="38100">
            <a:solidFill>
              <a:srgbClr val="073B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9" name="Star: 5 Points 288">
            <a:extLst>
              <a:ext uri="{FF2B5EF4-FFF2-40B4-BE49-F238E27FC236}">
                <a16:creationId xmlns:a16="http://schemas.microsoft.com/office/drawing/2014/main" id="{EF32197F-88CF-4199-B26E-771E10F6604E}"/>
              </a:ext>
            </a:extLst>
          </p:cNvPr>
          <p:cNvSpPr/>
          <p:nvPr/>
        </p:nvSpPr>
        <p:spPr>
          <a:xfrm>
            <a:off x="9932910" y="8368809"/>
            <a:ext cx="414528" cy="451104"/>
          </a:xfrm>
          <a:prstGeom prst="star5">
            <a:avLst/>
          </a:prstGeom>
          <a:solidFill>
            <a:srgbClr val="FFD166"/>
          </a:solidFill>
          <a:ln w="38100">
            <a:solidFill>
              <a:srgbClr val="DE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0" name="Arrow: Right 289">
            <a:extLst>
              <a:ext uri="{FF2B5EF4-FFF2-40B4-BE49-F238E27FC236}">
                <a16:creationId xmlns:a16="http://schemas.microsoft.com/office/drawing/2014/main" id="{6B5FFCBB-DDB2-4849-B102-A60F9A774170}"/>
              </a:ext>
            </a:extLst>
          </p:cNvPr>
          <p:cNvSpPr/>
          <p:nvPr/>
        </p:nvSpPr>
        <p:spPr>
          <a:xfrm rot="16200000">
            <a:off x="9970161" y="9185690"/>
            <a:ext cx="411480" cy="390144"/>
          </a:xfrm>
          <a:prstGeom prst="rightArrow">
            <a:avLst/>
          </a:prstGeom>
          <a:solidFill>
            <a:srgbClr val="06D6A0"/>
          </a:solidFill>
          <a:ln w="38100">
            <a:solidFill>
              <a:srgbClr val="048A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1" name="Arrow: Right 290">
            <a:extLst>
              <a:ext uri="{FF2B5EF4-FFF2-40B4-BE49-F238E27FC236}">
                <a16:creationId xmlns:a16="http://schemas.microsoft.com/office/drawing/2014/main" id="{BCCA573D-B0B8-4E0F-B7EE-D474297C502E}"/>
              </a:ext>
            </a:extLst>
          </p:cNvPr>
          <p:cNvSpPr/>
          <p:nvPr/>
        </p:nvSpPr>
        <p:spPr>
          <a:xfrm>
            <a:off x="11994452" y="3272832"/>
            <a:ext cx="411480" cy="390144"/>
          </a:xfrm>
          <a:prstGeom prst="rightArrow">
            <a:avLst/>
          </a:prstGeom>
          <a:solidFill>
            <a:srgbClr val="EF476F"/>
          </a:solidFill>
          <a:ln w="38100">
            <a:solidFill>
              <a:srgbClr val="C511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2" name="Arrow: Right 291">
            <a:extLst>
              <a:ext uri="{FF2B5EF4-FFF2-40B4-BE49-F238E27FC236}">
                <a16:creationId xmlns:a16="http://schemas.microsoft.com/office/drawing/2014/main" id="{67A97CDC-5AE4-46A0-8CA5-02B04761B6F5}"/>
              </a:ext>
            </a:extLst>
          </p:cNvPr>
          <p:cNvSpPr/>
          <p:nvPr/>
        </p:nvSpPr>
        <p:spPr>
          <a:xfrm rot="5400000">
            <a:off x="6672005" y="9077097"/>
            <a:ext cx="411480" cy="390144"/>
          </a:xfrm>
          <a:prstGeom prst="rightArrow">
            <a:avLst/>
          </a:prstGeom>
          <a:solidFill>
            <a:srgbClr val="FFD166"/>
          </a:solidFill>
          <a:ln w="38100">
            <a:solidFill>
              <a:srgbClr val="DE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3" name="Arrow: Right 292">
            <a:extLst>
              <a:ext uri="{FF2B5EF4-FFF2-40B4-BE49-F238E27FC236}">
                <a16:creationId xmlns:a16="http://schemas.microsoft.com/office/drawing/2014/main" id="{E5C990A6-6C38-4D48-8EEA-AA71D4501B54}"/>
              </a:ext>
            </a:extLst>
          </p:cNvPr>
          <p:cNvSpPr/>
          <p:nvPr/>
        </p:nvSpPr>
        <p:spPr>
          <a:xfrm rot="10800000">
            <a:off x="11891331" y="5528838"/>
            <a:ext cx="411480" cy="390144"/>
          </a:xfrm>
          <a:prstGeom prst="rightArrow">
            <a:avLst/>
          </a:prstGeom>
          <a:solidFill>
            <a:srgbClr val="118AB2"/>
          </a:solidFill>
          <a:ln w="38100">
            <a:solidFill>
              <a:srgbClr val="073B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4588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</TotalTime>
  <Words>1</Words>
  <Application>Microsoft Office PowerPoint</Application>
  <PresentationFormat>A3 Paper (297x420 mm)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Abadi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schilstra</dc:creator>
  <cp:lastModifiedBy>tim schilstra</cp:lastModifiedBy>
  <cp:revision>7</cp:revision>
  <dcterms:created xsi:type="dcterms:W3CDTF">2022-02-07T01:14:07Z</dcterms:created>
  <dcterms:modified xsi:type="dcterms:W3CDTF">2022-02-07T02:40:10Z</dcterms:modified>
</cp:coreProperties>
</file>