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545B"/>
    <a:srgbClr val="A93F55"/>
    <a:srgbClr val="19323C"/>
    <a:srgbClr val="F3F7F0"/>
    <a:srgbClr val="8C5E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altLang="ko-K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CCE4-A053-46E3-B3A3-07697EC0ADF9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E2C3-BEDF-4546-A2E9-AAF45AD810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95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CCE4-A053-46E3-B3A3-07697EC0ADF9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E2C3-BEDF-4546-A2E9-AAF45AD810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9126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CCE4-A053-46E3-B3A3-07697EC0ADF9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E2C3-BEDF-4546-A2E9-AAF45AD810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463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CCE4-A053-46E3-B3A3-07697EC0ADF9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E2C3-BEDF-4546-A2E9-AAF45AD810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0178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CCE4-A053-46E3-B3A3-07697EC0ADF9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E2C3-BEDF-4546-A2E9-AAF45AD810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0183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CCE4-A053-46E3-B3A3-07697EC0ADF9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E2C3-BEDF-4546-A2E9-AAF45AD810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162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CCE4-A053-46E3-B3A3-07697EC0ADF9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E2C3-BEDF-4546-A2E9-AAF45AD810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052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CCE4-A053-46E3-B3A3-07697EC0ADF9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E2C3-BEDF-4546-A2E9-AAF45AD810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2321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CCE4-A053-46E3-B3A3-07697EC0ADF9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E2C3-BEDF-4546-A2E9-AAF45AD810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9803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CCE4-A053-46E3-B3A3-07697EC0ADF9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E2C3-BEDF-4546-A2E9-AAF45AD810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1424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altLang="ko-KR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BCCE4-A053-46E3-B3A3-07697EC0ADF9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3E2C3-BEDF-4546-A2E9-AAF45AD810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583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BCCE4-A053-46E3-B3A3-07697EC0ADF9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3E2C3-BEDF-4546-A2E9-AAF45AD810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273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248BB84-6F9B-4E32-BD18-4CB5656FD844}"/>
              </a:ext>
            </a:extLst>
          </p:cNvPr>
          <p:cNvSpPr txBox="1"/>
          <p:nvPr/>
        </p:nvSpPr>
        <p:spPr>
          <a:xfrm>
            <a:off x="-2879124" y="1791730"/>
            <a:ext cx="1537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/>
              <a:t>PigPen</a:t>
            </a:r>
            <a:r>
              <a:rPr lang="en-US" altLang="ko-KR" dirty="0"/>
              <a:t> Cipher </a:t>
            </a:r>
            <a:endParaRPr lang="ko-KR" altLang="en-US" dirty="0"/>
          </a:p>
        </p:txBody>
      </p:sp>
      <p:pic>
        <p:nvPicPr>
          <p:cNvPr id="1026" name="Picture 2" descr="Pigpen cipher - Wikipedia">
            <a:extLst>
              <a:ext uri="{FF2B5EF4-FFF2-40B4-BE49-F238E27FC236}">
                <a16:creationId xmlns:a16="http://schemas.microsoft.com/office/drawing/2014/main" xmlns="" id="{B6D840FE-C8CE-4582-A554-D1EFDBB15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031" y="535459"/>
            <a:ext cx="5123935" cy="5123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31E5358-99DE-4684-BF4F-8DDF849FD5DC}"/>
              </a:ext>
            </a:extLst>
          </p:cNvPr>
          <p:cNvSpPr txBox="1"/>
          <p:nvPr/>
        </p:nvSpPr>
        <p:spPr>
          <a:xfrm>
            <a:off x="355081" y="7488195"/>
            <a:ext cx="61478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>
                <a:solidFill>
                  <a:srgbClr val="F2545B"/>
                </a:solidFill>
                <a:latin typeface="Pigpen Cipher" panose="02000509000000000000" pitchFamily="49" charset="0"/>
              </a:rPr>
              <a:t>What is the difference between </a:t>
            </a:r>
            <a:br>
              <a:rPr lang="en-US" altLang="ko-KR" dirty="0">
                <a:solidFill>
                  <a:srgbClr val="F2545B"/>
                </a:solidFill>
                <a:latin typeface="Pigpen Cipher" panose="02000509000000000000" pitchFamily="49" charset="0"/>
              </a:rPr>
            </a:br>
            <a:r>
              <a:rPr lang="en-US" altLang="ko-KR" dirty="0">
                <a:solidFill>
                  <a:srgbClr val="F2545B"/>
                </a:solidFill>
                <a:latin typeface="Pigpen Cipher" panose="02000509000000000000" pitchFamily="49" charset="0"/>
              </a:rPr>
              <a:t>Korean Valentines Day and </a:t>
            </a:r>
            <a:br>
              <a:rPr lang="en-US" altLang="ko-KR" dirty="0">
                <a:solidFill>
                  <a:srgbClr val="F2545B"/>
                </a:solidFill>
                <a:latin typeface="Pigpen Cipher" panose="02000509000000000000" pitchFamily="49" charset="0"/>
              </a:rPr>
            </a:br>
            <a:r>
              <a:rPr lang="en-US" altLang="ko-KR" dirty="0">
                <a:solidFill>
                  <a:srgbClr val="F2545B"/>
                </a:solidFill>
                <a:latin typeface="Pigpen Cipher" panose="02000509000000000000" pitchFamily="49" charset="0"/>
              </a:rPr>
              <a:t>Western Valentine’s Day?</a:t>
            </a:r>
            <a:endParaRPr lang="ko-KR" altLang="en-US" dirty="0">
              <a:solidFill>
                <a:srgbClr val="F2545B"/>
              </a:solidFill>
              <a:latin typeface="Pigpen Cipher" panose="02000509000000000000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852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7</Words>
  <Application>Microsoft Office PowerPoint</Application>
  <PresentationFormat>A4 Paper (210x297 mm)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Pigpen Cipher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schilstra</dc:creator>
  <cp:lastModifiedBy>user</cp:lastModifiedBy>
  <cp:revision>3</cp:revision>
  <dcterms:created xsi:type="dcterms:W3CDTF">2022-02-08T06:57:21Z</dcterms:created>
  <dcterms:modified xsi:type="dcterms:W3CDTF">2022-02-10T07:22:23Z</dcterms:modified>
</cp:coreProperties>
</file>