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A4CA"/>
    <a:srgbClr val="D75181"/>
    <a:srgbClr val="EA7CA1"/>
    <a:srgbClr val="466397"/>
    <a:srgbClr val="ECE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12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568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43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57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250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15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61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95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55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229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911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016C4-E72A-4603-8D19-63C6F882D215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D8E26-9164-4165-858B-2696C204D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32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14DE3A-5DA7-4473-BF76-2370A6B79A5F}"/>
              </a:ext>
            </a:extLst>
          </p:cNvPr>
          <p:cNvSpPr/>
          <p:nvPr/>
        </p:nvSpPr>
        <p:spPr>
          <a:xfrm>
            <a:off x="671764" y="272715"/>
            <a:ext cx="8257672" cy="6128085"/>
          </a:xfrm>
          <a:prstGeom prst="rect">
            <a:avLst/>
          </a:prstGeom>
          <a:solidFill>
            <a:srgbClr val="ECE9E4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17AED9-0055-4CF0-84B7-926BF03590E6}"/>
              </a:ext>
            </a:extLst>
          </p:cNvPr>
          <p:cNvSpPr/>
          <p:nvPr/>
        </p:nvSpPr>
        <p:spPr>
          <a:xfrm>
            <a:off x="671764" y="6400800"/>
            <a:ext cx="8257672" cy="6128085"/>
          </a:xfrm>
          <a:prstGeom prst="rect">
            <a:avLst/>
          </a:prstGeom>
          <a:solidFill>
            <a:srgbClr val="ECE9E4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FB60F8-754B-4070-B9E9-18E2B579955D}"/>
              </a:ext>
            </a:extLst>
          </p:cNvPr>
          <p:cNvCxnSpPr>
            <a:cxnSpLocks/>
            <a:stCxn id="4" idx="0"/>
            <a:endCxn id="5" idx="2"/>
          </p:cNvCxnSpPr>
          <p:nvPr/>
        </p:nvCxnSpPr>
        <p:spPr>
          <a:xfrm>
            <a:off x="4800600" y="272715"/>
            <a:ext cx="0" cy="122561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0DA30E2-97AB-47BA-8CCA-75B8951B40FA}"/>
              </a:ext>
            </a:extLst>
          </p:cNvPr>
          <p:cNvSpPr txBox="1"/>
          <p:nvPr/>
        </p:nvSpPr>
        <p:spPr>
          <a:xfrm>
            <a:off x="5355055" y="1647059"/>
            <a:ext cx="3019927" cy="346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This is </a:t>
            </a:r>
            <a:r>
              <a:rPr lang="en-US" altLang="ko-KR" sz="1800" dirty="0">
                <a:solidFill>
                  <a:srgbClr val="52A4CA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for</a:t>
            </a: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you.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Roses are red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Violets are blue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You won my heart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 think I won yours too.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From,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Your Valentine </a:t>
            </a:r>
          </a:p>
        </p:txBody>
      </p:sp>
      <p:pic>
        <p:nvPicPr>
          <p:cNvPr id="10" name="Graphic 9" descr="Heart organ with solid fill">
            <a:extLst>
              <a:ext uri="{FF2B5EF4-FFF2-40B4-BE49-F238E27FC236}">
                <a16:creationId xmlns:a16="http://schemas.microsoft.com/office/drawing/2014/main" id="{DEACD5CF-3AC7-46E5-B992-8C046ACED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71764" y="7433320"/>
            <a:ext cx="4355432" cy="435543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3EA46D2-2F22-44FD-B52B-CE0286CA4605}"/>
              </a:ext>
            </a:extLst>
          </p:cNvPr>
          <p:cNvSpPr txBox="1"/>
          <p:nvPr/>
        </p:nvSpPr>
        <p:spPr>
          <a:xfrm rot="10800000">
            <a:off x="2850100" y="7253228"/>
            <a:ext cx="1425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rgbClr val="52A4CA"/>
                </a:solidFill>
                <a:latin typeface="The Hand Black" panose="03070902030502020204" pitchFamily="66" charset="0"/>
              </a:rPr>
              <a:t>you are here</a:t>
            </a:r>
            <a:endParaRPr lang="ko-KR" altLang="en-US" sz="3200" b="1" dirty="0">
              <a:solidFill>
                <a:srgbClr val="52A4CA"/>
              </a:solidFill>
              <a:latin typeface="The Hand Black" panose="03070902030502020204" pitchFamily="66" charset="0"/>
            </a:endParaRPr>
          </a:p>
        </p:txBody>
      </p:sp>
      <p:pic>
        <p:nvPicPr>
          <p:cNvPr id="17" name="Graphic 16" descr="Line arrow: Counter-clockwise curve outline">
            <a:extLst>
              <a:ext uri="{FF2B5EF4-FFF2-40B4-BE49-F238E27FC236}">
                <a16:creationId xmlns:a16="http://schemas.microsoft.com/office/drawing/2014/main" id="{B01886A9-1EAC-4079-89DE-9FBC721F2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820957" flipH="1">
            <a:off x="3181738" y="7648637"/>
            <a:ext cx="914400" cy="10189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97E8445-8CD7-4F15-8F0E-CD75A77768D1}"/>
              </a:ext>
            </a:extLst>
          </p:cNvPr>
          <p:cNvSpPr txBox="1"/>
          <p:nvPr/>
        </p:nvSpPr>
        <p:spPr>
          <a:xfrm>
            <a:off x="10881560" y="1647059"/>
            <a:ext cx="3019927" cy="346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This is </a:t>
            </a:r>
            <a:r>
              <a:rPr lang="en-US" altLang="ko-KR" sz="1800" b="1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for</a:t>
            </a: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you.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Roses are red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Violets are blue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You </a:t>
            </a:r>
            <a:r>
              <a:rPr lang="en-US" altLang="ko-KR" sz="1800" b="1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won</a:t>
            </a: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my heart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 think I </a:t>
            </a:r>
            <a:r>
              <a:rPr lang="en-US" altLang="ko-KR" sz="1800" b="1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won</a:t>
            </a: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yours </a:t>
            </a:r>
            <a:r>
              <a:rPr lang="en-US" altLang="ko-KR" sz="1800" b="1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too</a:t>
            </a: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D75181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From,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altLang="ko-KR" sz="1800" dirty="0">
                <a:solidFill>
                  <a:srgbClr val="466397"/>
                </a:solidFill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Your Valentine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A33345-78B6-4BC8-A4D3-8DE021B09E4D}"/>
              </a:ext>
            </a:extLst>
          </p:cNvPr>
          <p:cNvSpPr txBox="1"/>
          <p:nvPr/>
        </p:nvSpPr>
        <p:spPr>
          <a:xfrm>
            <a:off x="10111537" y="1647059"/>
            <a:ext cx="88231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four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29B36A-AD58-4766-9D6A-DF5ED604090E}"/>
              </a:ext>
            </a:extLst>
          </p:cNvPr>
          <p:cNvSpPr txBox="1"/>
          <p:nvPr/>
        </p:nvSpPr>
        <p:spPr>
          <a:xfrm>
            <a:off x="10327106" y="3148981"/>
            <a:ext cx="88231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one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CAC8BC-D0A7-4C02-9E44-FE8C15146FC7}"/>
              </a:ext>
            </a:extLst>
          </p:cNvPr>
          <p:cNvSpPr txBox="1"/>
          <p:nvPr/>
        </p:nvSpPr>
        <p:spPr>
          <a:xfrm>
            <a:off x="10339139" y="3524533"/>
            <a:ext cx="88231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one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7CBB13-EE3A-44AA-970A-C4D58C83D135}"/>
              </a:ext>
            </a:extLst>
          </p:cNvPr>
          <p:cNvSpPr txBox="1"/>
          <p:nvPr/>
        </p:nvSpPr>
        <p:spPr>
          <a:xfrm>
            <a:off x="10339139" y="3900085"/>
            <a:ext cx="88231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ko-KR" sz="1800" dirty="0">
                <a:effectLst/>
                <a:latin typeface="Calibri" panose="020F0502020204030204" pitchFamily="34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3572176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63</Words>
  <Application>Microsoft Office PowerPoint</Application>
  <PresentationFormat>A3 Paper (297x420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The Hand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2</cp:revision>
  <cp:lastPrinted>2022-02-09T07:30:03Z</cp:lastPrinted>
  <dcterms:created xsi:type="dcterms:W3CDTF">2022-02-09T07:11:04Z</dcterms:created>
  <dcterms:modified xsi:type="dcterms:W3CDTF">2022-02-09T07:35:15Z</dcterms:modified>
</cp:coreProperties>
</file>