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7F0"/>
    <a:srgbClr val="19323C"/>
    <a:srgbClr val="A93F55"/>
    <a:srgbClr val="F2545B"/>
    <a:srgbClr val="8C5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altLang="ko-K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872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633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59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562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026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4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45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026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450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07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altLang="ko-KR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44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22D79-99CE-4850-88ED-8604C01CBFA0}" type="datetimeFigureOut">
              <a:rPr lang="ko-KR" altLang="en-US" smtClean="0"/>
              <a:t>2022-02-10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4A9D2-1F97-474D-8FC9-FA9EB9E10D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95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646018B-2DDA-48E3-AB74-4D0006F91AE1}"/>
              </a:ext>
            </a:extLst>
          </p:cNvPr>
          <p:cNvSpPr/>
          <p:nvPr/>
        </p:nvSpPr>
        <p:spPr>
          <a:xfrm>
            <a:off x="203886" y="111211"/>
            <a:ext cx="3200400" cy="3200400"/>
          </a:xfrm>
          <a:prstGeom prst="rect">
            <a:avLst/>
          </a:prstGeom>
          <a:solidFill>
            <a:srgbClr val="19323C"/>
          </a:solidFill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837AD16-4043-48E2-AE43-1509738AD785}"/>
              </a:ext>
            </a:extLst>
          </p:cNvPr>
          <p:cNvSpPr/>
          <p:nvPr/>
        </p:nvSpPr>
        <p:spPr>
          <a:xfrm>
            <a:off x="203886" y="3340443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431D15C-D00E-4D42-9CDD-D958242AB0CC}"/>
              </a:ext>
            </a:extLst>
          </p:cNvPr>
          <p:cNvSpPr/>
          <p:nvPr/>
        </p:nvSpPr>
        <p:spPr>
          <a:xfrm>
            <a:off x="3429000" y="111211"/>
            <a:ext cx="3200400" cy="3200400"/>
          </a:xfrm>
          <a:prstGeom prst="rect">
            <a:avLst/>
          </a:prstGeom>
          <a:solidFill>
            <a:srgbClr val="F2545B"/>
          </a:solidFill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rgbClr val="A93F55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24C0A2-30C0-4BD7-A1E9-CDDB0B288F5E}"/>
              </a:ext>
            </a:extLst>
          </p:cNvPr>
          <p:cNvSpPr/>
          <p:nvPr/>
        </p:nvSpPr>
        <p:spPr>
          <a:xfrm>
            <a:off x="3429000" y="3340443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7D8E4E6-9A7F-4FE2-A608-DCE8F3A5B0BE}"/>
              </a:ext>
            </a:extLst>
          </p:cNvPr>
          <p:cNvSpPr/>
          <p:nvPr/>
        </p:nvSpPr>
        <p:spPr>
          <a:xfrm>
            <a:off x="203886" y="6569675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226CE25-98C8-410B-B326-5955B851060C}"/>
              </a:ext>
            </a:extLst>
          </p:cNvPr>
          <p:cNvSpPr/>
          <p:nvPr/>
        </p:nvSpPr>
        <p:spPr>
          <a:xfrm>
            <a:off x="3429000" y="6569675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BED4642-BFB7-4C98-9075-C6DB1B004442}"/>
              </a:ext>
            </a:extLst>
          </p:cNvPr>
          <p:cNvSpPr txBox="1"/>
          <p:nvPr/>
        </p:nvSpPr>
        <p:spPr>
          <a:xfrm>
            <a:off x="602731" y="333632"/>
            <a:ext cx="24027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2000" dirty="0">
                <a:solidFill>
                  <a:srgbClr val="F3F7F0"/>
                </a:solidFill>
                <a:latin typeface="Abadi Extra Light" panose="020B0204020104020204" pitchFamily="34" charset="0"/>
              </a:rPr>
              <a:t>Put these holidays </a:t>
            </a:r>
          </a:p>
          <a:p>
            <a:pPr algn="ctr"/>
            <a:r>
              <a:rPr lang="en-US" altLang="ko-KR" sz="2000" dirty="0">
                <a:solidFill>
                  <a:srgbClr val="F3F7F0"/>
                </a:solidFill>
                <a:latin typeface="Abadi Extra Light" panose="020B0204020104020204" pitchFamily="34" charset="0"/>
              </a:rPr>
              <a:t>in chronological order:</a:t>
            </a:r>
            <a:endParaRPr lang="ko-KR" altLang="en-US" sz="2000" dirty="0">
              <a:solidFill>
                <a:srgbClr val="F3F7F0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5C807432-C759-4B42-A7E6-807ADEA4F5DE}"/>
              </a:ext>
            </a:extLst>
          </p:cNvPr>
          <p:cNvSpPr txBox="1"/>
          <p:nvPr/>
        </p:nvSpPr>
        <p:spPr>
          <a:xfrm>
            <a:off x="640592" y="1175091"/>
            <a:ext cx="2326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National </a:t>
            </a:r>
            <a:r>
              <a:rPr lang="en-US" altLang="ko-KR" b="1" dirty="0">
                <a:solidFill>
                  <a:srgbClr val="F2545B"/>
                </a:solidFill>
                <a:latin typeface="Burtons" panose="00000500000000000000" pitchFamily="50" charset="0"/>
              </a:rPr>
              <a:t>Hugging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 Day</a:t>
            </a:r>
            <a:endParaRPr lang="ko-KR" altLang="en-US" dirty="0">
              <a:solidFill>
                <a:srgbClr val="A93F55"/>
              </a:solidFill>
              <a:latin typeface="Burtons" panose="00000500000000000000" pitchFamily="50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B0DB267F-C973-4D53-AA47-3F9D5F41221F}"/>
              </a:ext>
            </a:extLst>
          </p:cNvPr>
          <p:cNvSpPr txBox="1"/>
          <p:nvPr/>
        </p:nvSpPr>
        <p:spPr>
          <a:xfrm>
            <a:off x="323423" y="1525205"/>
            <a:ext cx="2961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I Want You to </a:t>
            </a:r>
            <a:r>
              <a:rPr lang="en-US" altLang="ko-KR" b="1" dirty="0">
                <a:solidFill>
                  <a:srgbClr val="F2545B"/>
                </a:solidFill>
                <a:latin typeface="Burtons" panose="00000500000000000000" pitchFamily="50" charset="0"/>
              </a:rPr>
              <a:t>Be Happy 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Day</a:t>
            </a:r>
            <a:endParaRPr lang="ko-KR" altLang="en-US" dirty="0">
              <a:solidFill>
                <a:srgbClr val="A93F55"/>
              </a:solidFill>
              <a:latin typeface="Burtons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80C4091-4FA9-4444-8B40-1AB714D7C351}"/>
              </a:ext>
            </a:extLst>
          </p:cNvPr>
          <p:cNvSpPr txBox="1"/>
          <p:nvPr/>
        </p:nvSpPr>
        <p:spPr>
          <a:xfrm>
            <a:off x="535756" y="1875319"/>
            <a:ext cx="2536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b="1" dirty="0">
                <a:solidFill>
                  <a:srgbClr val="F2545B"/>
                </a:solidFill>
                <a:latin typeface="Burtons" panose="00000500000000000000" pitchFamily="50" charset="0"/>
              </a:rPr>
              <a:t>Say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 Something </a:t>
            </a:r>
            <a:r>
              <a:rPr lang="en-US" altLang="ko-KR" b="1" dirty="0">
                <a:solidFill>
                  <a:srgbClr val="F2545B"/>
                </a:solidFill>
                <a:latin typeface="Burtons" panose="00000500000000000000" pitchFamily="50" charset="0"/>
              </a:rPr>
              <a:t>Nice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 Day</a:t>
            </a:r>
            <a:endParaRPr lang="ko-KR" altLang="en-US" dirty="0">
              <a:solidFill>
                <a:srgbClr val="A93F55"/>
              </a:solidFill>
              <a:latin typeface="Burtons" panose="00000500000000000000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75888D3-283A-4C0B-AB99-DB3AB0DB3049}"/>
              </a:ext>
            </a:extLst>
          </p:cNvPr>
          <p:cNvSpPr txBox="1"/>
          <p:nvPr/>
        </p:nvSpPr>
        <p:spPr>
          <a:xfrm>
            <a:off x="800347" y="2225433"/>
            <a:ext cx="2007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World </a:t>
            </a:r>
            <a:r>
              <a:rPr lang="en-US" altLang="ko-KR" b="1" dirty="0">
                <a:solidFill>
                  <a:srgbClr val="F2545B"/>
                </a:solidFill>
                <a:latin typeface="Burtons" panose="00000500000000000000" pitchFamily="50" charset="0"/>
              </a:rPr>
              <a:t>Kissing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 Day</a:t>
            </a:r>
            <a:endParaRPr lang="ko-KR" altLang="en-US" dirty="0">
              <a:solidFill>
                <a:srgbClr val="A93F55"/>
              </a:solidFill>
              <a:latin typeface="Burton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E49ACB4-452C-4296-80A5-0E081D72FA17}"/>
              </a:ext>
            </a:extLst>
          </p:cNvPr>
          <p:cNvSpPr txBox="1"/>
          <p:nvPr/>
        </p:nvSpPr>
        <p:spPr>
          <a:xfrm>
            <a:off x="861262" y="2575549"/>
            <a:ext cx="1885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World </a:t>
            </a:r>
            <a:r>
              <a:rPr lang="en-US" altLang="ko-KR" b="1" dirty="0">
                <a:solidFill>
                  <a:srgbClr val="F2545B"/>
                </a:solidFill>
                <a:latin typeface="Burtons" panose="00000500000000000000" pitchFamily="50" charset="0"/>
              </a:rPr>
              <a:t>Smile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 Day</a:t>
            </a:r>
            <a:endParaRPr lang="ko-KR" altLang="en-US" dirty="0">
              <a:solidFill>
                <a:srgbClr val="A93F55"/>
              </a:solidFill>
              <a:latin typeface="Burtons" panose="00000500000000000000" pitchFamily="50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113734E-6423-4AC3-A023-BA78217C44EA}"/>
              </a:ext>
            </a:extLst>
          </p:cNvPr>
          <p:cNvSpPr txBox="1"/>
          <p:nvPr/>
        </p:nvSpPr>
        <p:spPr>
          <a:xfrm>
            <a:off x="3661063" y="752025"/>
            <a:ext cx="2765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19323C"/>
                </a:solidFill>
                <a:latin typeface="Burtons" panose="00000500000000000000" pitchFamily="50" charset="0"/>
              </a:rPr>
              <a:t>Explain</a:t>
            </a:r>
            <a:r>
              <a:rPr lang="en-US" altLang="ko-KR" dirty="0">
                <a:solidFill>
                  <a:srgbClr val="F3F7F0"/>
                </a:solidFill>
                <a:latin typeface="Burtons" panose="00000500000000000000" pitchFamily="50" charset="0"/>
              </a:rPr>
              <a:t> 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these holidays to </a:t>
            </a:r>
          </a:p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native teachers </a:t>
            </a:r>
            <a:endParaRPr lang="ko-KR" altLang="en-US" dirty="0">
              <a:solidFill>
                <a:srgbClr val="A93F55"/>
              </a:solidFill>
              <a:latin typeface="Burtons" panose="00000500000000000000" pitchFamily="50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6FE6542-9529-469C-AB7A-E44A9FC5A129}"/>
              </a:ext>
            </a:extLst>
          </p:cNvPr>
          <p:cNvSpPr txBox="1"/>
          <p:nvPr/>
        </p:nvSpPr>
        <p:spPr>
          <a:xfrm>
            <a:off x="4090895" y="323083"/>
            <a:ext cx="190584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>
                <a:solidFill>
                  <a:srgbClr val="F3F7F0"/>
                </a:solidFill>
                <a:latin typeface="Abadi Extra Light" panose="020B0204020104020204" pitchFamily="34" charset="0"/>
              </a:rPr>
              <a:t>Korean Teachers:</a:t>
            </a:r>
            <a:endParaRPr lang="ko-KR" altLang="en-US" sz="2000" dirty="0">
              <a:solidFill>
                <a:srgbClr val="F3F7F0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6C5A0D6A-A1E9-46E3-B2A6-21C7BF22F26D}"/>
              </a:ext>
            </a:extLst>
          </p:cNvPr>
          <p:cNvSpPr txBox="1"/>
          <p:nvPr/>
        </p:nvSpPr>
        <p:spPr>
          <a:xfrm>
            <a:off x="4072795" y="1565345"/>
            <a:ext cx="1832233" cy="4001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2000" dirty="0">
                <a:solidFill>
                  <a:srgbClr val="F3F7F0"/>
                </a:solidFill>
                <a:latin typeface="Abadi Extra Light" panose="020B0204020104020204" pitchFamily="34" charset="0"/>
              </a:rPr>
              <a:t>Native Teachers:</a:t>
            </a:r>
            <a:endParaRPr lang="ko-KR" altLang="en-US" sz="2000" dirty="0">
              <a:solidFill>
                <a:srgbClr val="F3F7F0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E1434B9-7058-40C5-BDD2-D8B29D5D4E9C}"/>
              </a:ext>
            </a:extLst>
          </p:cNvPr>
          <p:cNvSpPr txBox="1"/>
          <p:nvPr/>
        </p:nvSpPr>
        <p:spPr>
          <a:xfrm>
            <a:off x="3444465" y="1994287"/>
            <a:ext cx="31986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Choose one of the </a:t>
            </a:r>
          </a:p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Korean holidays </a:t>
            </a:r>
          </a:p>
          <a:p>
            <a:pPr algn="ctr"/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(in this box) and </a:t>
            </a:r>
            <a:r>
              <a:rPr lang="en-US" altLang="ko-KR" dirty="0">
                <a:solidFill>
                  <a:srgbClr val="19323C"/>
                </a:solidFill>
                <a:latin typeface="Burtons" panose="00000500000000000000" pitchFamily="50" charset="0"/>
              </a:rPr>
              <a:t>tell </a:t>
            </a:r>
          </a:p>
          <a:p>
            <a:pPr algn="ctr"/>
            <a:r>
              <a:rPr lang="en-US" altLang="ko-KR" dirty="0">
                <a:solidFill>
                  <a:srgbClr val="19323C"/>
                </a:solidFill>
                <a:latin typeface="Burtons" panose="00000500000000000000" pitchFamily="50" charset="0"/>
              </a:rPr>
              <a:t>Tim </a:t>
            </a:r>
            <a:r>
              <a:rPr lang="en-US" altLang="ko-KR" dirty="0">
                <a:solidFill>
                  <a:srgbClr val="A93F55"/>
                </a:solidFill>
                <a:latin typeface="Burtons" panose="00000500000000000000" pitchFamily="50" charset="0"/>
              </a:rPr>
              <a:t>how you can celebrate it.  </a:t>
            </a:r>
            <a:endParaRPr lang="ko-KR" altLang="en-US" dirty="0">
              <a:solidFill>
                <a:srgbClr val="A93F55"/>
              </a:solidFill>
              <a:latin typeface="Burtons" panose="00000500000000000000" pitchFamily="50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1A3DD95-C6DB-4A83-A698-4A6F34F32AFD}"/>
              </a:ext>
            </a:extLst>
          </p:cNvPr>
          <p:cNvSpPr txBox="1"/>
          <p:nvPr/>
        </p:nvSpPr>
        <p:spPr>
          <a:xfrm>
            <a:off x="489636" y="7584591"/>
            <a:ext cx="2628900" cy="113761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위안부 피해자 기녕이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날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B315BFC-F886-48A7-92AB-E2B97096856E}"/>
              </a:ext>
            </a:extLst>
          </p:cNvPr>
          <p:cNvSpPr txBox="1"/>
          <p:nvPr/>
        </p:nvSpPr>
        <p:spPr>
          <a:xfrm>
            <a:off x="3714750" y="7848060"/>
            <a:ext cx="2628900" cy="6106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구구</a:t>
            </a:r>
            <a:r>
              <a:rPr lang="en-US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데이</a:t>
            </a:r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xmlns="" id="{98C2D513-9E03-47CD-80A9-DC7DCF5C97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541" y="3546155"/>
            <a:ext cx="2304543" cy="2862242"/>
          </a:xfrm>
          <a:prstGeom prst="rect">
            <a:avLst/>
          </a:prstGeom>
        </p:spPr>
      </p:pic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xmlns="" id="{3BC0D1D3-8FF0-413A-B52F-39FC9AB6D4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92" y="3534032"/>
            <a:ext cx="2304543" cy="286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02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F646018B-2DDA-48E3-AB74-4D0006F91AE1}"/>
              </a:ext>
            </a:extLst>
          </p:cNvPr>
          <p:cNvSpPr/>
          <p:nvPr/>
        </p:nvSpPr>
        <p:spPr>
          <a:xfrm>
            <a:off x="203886" y="111211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837AD16-4043-48E2-AE43-1509738AD785}"/>
              </a:ext>
            </a:extLst>
          </p:cNvPr>
          <p:cNvSpPr/>
          <p:nvPr/>
        </p:nvSpPr>
        <p:spPr>
          <a:xfrm>
            <a:off x="203886" y="3340443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431D15C-D00E-4D42-9CDD-D958242AB0CC}"/>
              </a:ext>
            </a:extLst>
          </p:cNvPr>
          <p:cNvSpPr/>
          <p:nvPr/>
        </p:nvSpPr>
        <p:spPr>
          <a:xfrm>
            <a:off x="3429000" y="111211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1124C0A2-30C0-4BD7-A1E9-CDDB0B288F5E}"/>
              </a:ext>
            </a:extLst>
          </p:cNvPr>
          <p:cNvSpPr/>
          <p:nvPr/>
        </p:nvSpPr>
        <p:spPr>
          <a:xfrm>
            <a:off x="3429000" y="3340443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17D8E4E6-9A7F-4FE2-A608-DCE8F3A5B0BE}"/>
              </a:ext>
            </a:extLst>
          </p:cNvPr>
          <p:cNvSpPr/>
          <p:nvPr/>
        </p:nvSpPr>
        <p:spPr>
          <a:xfrm>
            <a:off x="203886" y="6569675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226CE25-98C8-410B-B326-5955B851060C}"/>
              </a:ext>
            </a:extLst>
          </p:cNvPr>
          <p:cNvSpPr/>
          <p:nvPr/>
        </p:nvSpPr>
        <p:spPr>
          <a:xfrm>
            <a:off x="3429000" y="6569675"/>
            <a:ext cx="3200400" cy="320040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7208DC76-8CC8-4D6A-B02B-E0E09E077560}"/>
              </a:ext>
            </a:extLst>
          </p:cNvPr>
          <p:cNvSpPr txBox="1"/>
          <p:nvPr/>
        </p:nvSpPr>
        <p:spPr>
          <a:xfrm>
            <a:off x="489636" y="1406071"/>
            <a:ext cx="2628900" cy="6106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삼겹살</a:t>
            </a:r>
            <a:r>
              <a:rPr lang="ko-KR" altLang="ko-KR" sz="3200" dirty="0"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데이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22F6B410-46BA-489F-9ED4-FF523EC93AB1}"/>
              </a:ext>
            </a:extLst>
          </p:cNvPr>
          <p:cNvSpPr txBox="1"/>
          <p:nvPr/>
        </p:nvSpPr>
        <p:spPr>
          <a:xfrm>
            <a:off x="3714750" y="1406071"/>
            <a:ext cx="2628900" cy="6106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블랙</a:t>
            </a:r>
            <a:r>
              <a:rPr lang="ko-KR" altLang="ko-KR" sz="3200" dirty="0"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데이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801FC41B-6FC7-44EA-9488-4C14933279A8}"/>
              </a:ext>
            </a:extLst>
          </p:cNvPr>
          <p:cNvSpPr txBox="1"/>
          <p:nvPr/>
        </p:nvSpPr>
        <p:spPr>
          <a:xfrm>
            <a:off x="489636" y="4647660"/>
            <a:ext cx="2628900" cy="6106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로즈</a:t>
            </a:r>
            <a:r>
              <a:rPr lang="en-US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데이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C248831-9013-4B84-B6AD-635CA9EFF1B9}"/>
              </a:ext>
            </a:extLst>
          </p:cNvPr>
          <p:cNvSpPr txBox="1"/>
          <p:nvPr/>
        </p:nvSpPr>
        <p:spPr>
          <a:xfrm>
            <a:off x="3714750" y="4647660"/>
            <a:ext cx="2628900" cy="6106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부부의</a:t>
            </a:r>
            <a:r>
              <a:rPr lang="ko-KR" altLang="ko-KR" sz="3200" dirty="0"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날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F938CF8-407F-4490-840D-3CB5DB2DEFFA}"/>
              </a:ext>
            </a:extLst>
          </p:cNvPr>
          <p:cNvSpPr txBox="1"/>
          <p:nvPr/>
        </p:nvSpPr>
        <p:spPr>
          <a:xfrm>
            <a:off x="489636" y="7848060"/>
            <a:ext cx="2628900" cy="6106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사과</a:t>
            </a:r>
            <a:r>
              <a:rPr lang="en-US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데이</a:t>
            </a:r>
            <a:endParaRPr lang="en-US" altLang="ko-KR" sz="3200" dirty="0">
              <a:solidFill>
                <a:srgbClr val="8C5E58"/>
              </a:solidFill>
              <a:effectLst/>
              <a:latin typeface="휴먼편지체" panose="02030504000101010101" pitchFamily="18" charset="-127"/>
              <a:ea typeface="휴먼편지체" panose="02030504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70BBFC50-C5A9-44D6-A25F-12FE59F8E04F}"/>
              </a:ext>
            </a:extLst>
          </p:cNvPr>
          <p:cNvSpPr txBox="1"/>
          <p:nvPr/>
        </p:nvSpPr>
        <p:spPr>
          <a:xfrm>
            <a:off x="3714750" y="7848060"/>
            <a:ext cx="2628900" cy="61068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ko-KR" altLang="ko-KR" sz="3200" dirty="0">
                <a:solidFill>
                  <a:srgbClr val="A93F55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키스</a:t>
            </a:r>
            <a:r>
              <a:rPr lang="ko-KR" altLang="ko-KR" sz="3200" dirty="0"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 </a:t>
            </a:r>
            <a:r>
              <a:rPr lang="ko-KR" altLang="ko-KR" sz="3200" dirty="0">
                <a:solidFill>
                  <a:srgbClr val="8C5E58"/>
                </a:solidFill>
                <a:effectLst/>
                <a:latin typeface="휴먼편지체" panose="02030504000101010101" pitchFamily="18" charset="-127"/>
                <a:ea typeface="휴먼편지체" panose="02030504000101010101" pitchFamily="18" charset="-127"/>
                <a:cs typeface="Times New Roman" panose="02020603050405020304" pitchFamily="18" charset="0"/>
              </a:rPr>
              <a:t>데이</a:t>
            </a:r>
            <a:endParaRPr lang="en-US" altLang="ko-KR" sz="3200" dirty="0">
              <a:solidFill>
                <a:srgbClr val="8C5E58"/>
              </a:solidFill>
              <a:effectLst/>
              <a:latin typeface="휴먼편지체" panose="02030504000101010101" pitchFamily="18" charset="-127"/>
              <a:ea typeface="휴먼편지체" panose="02030504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79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77</Words>
  <Application>Microsoft Office PowerPoint</Application>
  <PresentationFormat>A4 Paper (210x297 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Abadi Extra Light</vt:lpstr>
      <vt:lpstr>맑은 고딕</vt:lpstr>
      <vt:lpstr>휴먼편지체</vt:lpstr>
      <vt:lpstr>Arial</vt:lpstr>
      <vt:lpstr>Burtons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schilstra</dc:creator>
  <cp:lastModifiedBy>user</cp:lastModifiedBy>
  <cp:revision>8</cp:revision>
  <cp:lastPrinted>2022-02-10T05:46:12Z</cp:lastPrinted>
  <dcterms:created xsi:type="dcterms:W3CDTF">2022-02-08T02:32:27Z</dcterms:created>
  <dcterms:modified xsi:type="dcterms:W3CDTF">2022-02-10T06:00:16Z</dcterms:modified>
</cp:coreProperties>
</file>