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213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518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19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10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247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357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52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73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12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03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107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78A97-EED2-457D-A4BD-0F4866025EB6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CABA5-EF56-4DC5-920F-334D462984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76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ACC3A321-30E7-4290-80C5-3B57F8DD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72448"/>
              </p:ext>
            </p:extLst>
          </p:nvPr>
        </p:nvGraphicFramePr>
        <p:xfrm>
          <a:off x="544933" y="287438"/>
          <a:ext cx="8511340" cy="7922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567">
                  <a:extLst>
                    <a:ext uri="{9D8B030D-6E8A-4147-A177-3AD203B41FA5}">
                      <a16:colId xmlns="" xmlns:a16="http://schemas.microsoft.com/office/drawing/2014/main" val="1634264282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2042154328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836096232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3618684905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3164453948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516715293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048048611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2661900928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3326549187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637868172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252353445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879180743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719829935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286094832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927182561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931015513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096230994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2396926008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1237718314"/>
                    </a:ext>
                  </a:extLst>
                </a:gridCol>
                <a:gridCol w="425567">
                  <a:extLst>
                    <a:ext uri="{9D8B030D-6E8A-4147-A177-3AD203B41FA5}">
                      <a16:colId xmlns="" xmlns:a16="http://schemas.microsoft.com/office/drawing/2014/main" val="2894351701"/>
                    </a:ext>
                  </a:extLst>
                </a:gridCol>
              </a:tblGrid>
              <a:tr h="5120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009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019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0239822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029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039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013840195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049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059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754169470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069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079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080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297708336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089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099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83282483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109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119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225799641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129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139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64707602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149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159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741477069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169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179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180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03396630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189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199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86611418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209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219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573006027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229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239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24397971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249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259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57481525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269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279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280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209261501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289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299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82044697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309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319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3917256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329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339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53905012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349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359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2761565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369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379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380</a:t>
                      </a: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5785435"/>
                  </a:ext>
                </a:extLst>
              </a:tr>
              <a:tr h="3832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389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391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392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393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394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395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396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397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398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399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Agency FB" panose="020B0503020202020204" pitchFamily="34" charset="0"/>
                        </a:rPr>
                        <a:t>400</a:t>
                      </a:r>
                      <a:endParaRPr lang="ko-KR" altLang="en-US" sz="1100" dirty="0">
                        <a:latin typeface="Agency FB" panose="020B0503020202020204" pitchFamily="34" charset="0"/>
                      </a:endParaRPr>
                    </a:p>
                  </a:txBody>
                  <a:tcPr marL="118169" marR="118169" marT="59084" marB="59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4599288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48BB440-2BF1-4B94-A509-B470519AEDF0}"/>
              </a:ext>
            </a:extLst>
          </p:cNvPr>
          <p:cNvSpPr txBox="1"/>
          <p:nvPr/>
        </p:nvSpPr>
        <p:spPr>
          <a:xfrm>
            <a:off x="4504546" y="9462770"/>
            <a:ext cx="5357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C00000"/>
                </a:solidFill>
              </a:rPr>
              <a:t>304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305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323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324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325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342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343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344</a:t>
            </a:r>
          </a:p>
          <a:p>
            <a:r>
              <a:rPr lang="en-US" altLang="ko-KR" dirty="0">
                <a:solidFill>
                  <a:srgbClr val="C00000"/>
                </a:solidFill>
              </a:rPr>
              <a:t>363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E03292A-B245-462F-9B41-AB96BB051FF3}"/>
              </a:ext>
            </a:extLst>
          </p:cNvPr>
          <p:cNvSpPr txBox="1"/>
          <p:nvPr/>
        </p:nvSpPr>
        <p:spPr>
          <a:xfrm>
            <a:off x="2814762" y="9462770"/>
            <a:ext cx="5357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B0F0"/>
                </a:solidFill>
              </a:rPr>
              <a:t>115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134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153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172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191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210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229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248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267</a:t>
            </a:r>
          </a:p>
          <a:p>
            <a:r>
              <a:rPr lang="en-US" altLang="ko-KR" dirty="0">
                <a:solidFill>
                  <a:srgbClr val="00B0F0"/>
                </a:solidFill>
              </a:rPr>
              <a:t>286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8211175-142A-4DE7-B2ED-DCDED842016D}"/>
              </a:ext>
            </a:extLst>
          </p:cNvPr>
          <p:cNvSpPr txBox="1"/>
          <p:nvPr/>
        </p:nvSpPr>
        <p:spPr>
          <a:xfrm>
            <a:off x="6193199" y="9462770"/>
            <a:ext cx="535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075</a:t>
            </a:r>
          </a:p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076</a:t>
            </a:r>
          </a:p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077</a:t>
            </a:r>
          </a:p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096</a:t>
            </a:r>
          </a:p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097</a:t>
            </a:r>
          </a:p>
          <a:p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</a:rPr>
              <a:t>117</a:t>
            </a:r>
          </a:p>
        </p:txBody>
      </p:sp>
    </p:spTree>
    <p:extLst>
      <p:ext uri="{BB962C8B-B14F-4D97-AF65-F5344CB8AC3E}">
        <p14:creationId xmlns:p14="http://schemas.microsoft.com/office/powerpoint/2010/main" val="275723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425</Words>
  <Application>Microsoft Office PowerPoint</Application>
  <PresentationFormat>A3 Paper (297x420 mm)</PresentationFormat>
  <Paragraphs>425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Agency FB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user</cp:lastModifiedBy>
  <cp:revision>5</cp:revision>
  <cp:lastPrinted>2022-02-09T06:35:30Z</cp:lastPrinted>
  <dcterms:created xsi:type="dcterms:W3CDTF">2022-02-07T00:09:42Z</dcterms:created>
  <dcterms:modified xsi:type="dcterms:W3CDTF">2022-02-10T06:13:07Z</dcterms:modified>
</cp:coreProperties>
</file>