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341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428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50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56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549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353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03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457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9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263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269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49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A428-D406-42B3-A583-EBEE99BDE2F3}" type="datetimeFigureOut">
              <a:rPr lang="ko-KR" altLang="en-US" smtClean="0"/>
              <a:t>2022-06-28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7EC4A-FBA4-410E-84A5-5FE035AD7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78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0AC48-E69F-5A7E-078B-06BC739EBE49}"/>
              </a:ext>
            </a:extLst>
          </p:cNvPr>
          <p:cNvSpPr/>
          <p:nvPr/>
        </p:nvSpPr>
        <p:spPr>
          <a:xfrm>
            <a:off x="-2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Chicken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pic>
        <p:nvPicPr>
          <p:cNvPr id="6" name="Picture 5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789DE75B-4C10-6947-5D84-65D7A927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" y="718750"/>
            <a:ext cx="2261286" cy="22612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690C988-1BBA-06E0-4C1F-C0A770263E7B}"/>
              </a:ext>
            </a:extLst>
          </p:cNvPr>
          <p:cNvSpPr/>
          <p:nvPr/>
        </p:nvSpPr>
        <p:spPr>
          <a:xfrm>
            <a:off x="1655806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9</a:t>
            </a:r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49F718-710C-013A-8310-1E84446777C7}"/>
              </a:ext>
            </a:extLst>
          </p:cNvPr>
          <p:cNvSpPr/>
          <p:nvPr/>
        </p:nvSpPr>
        <p:spPr>
          <a:xfrm>
            <a:off x="2298355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Face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82D0B7-8880-E2A4-B42F-B525165C1C6A}"/>
              </a:ext>
            </a:extLst>
          </p:cNvPr>
          <p:cNvSpPr/>
          <p:nvPr/>
        </p:nvSpPr>
        <p:spPr>
          <a:xfrm>
            <a:off x="3954163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24</a:t>
            </a:r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5E675-2E02-25B8-C780-F21F5AE74DF4}"/>
              </a:ext>
            </a:extLst>
          </p:cNvPr>
          <p:cNvSpPr/>
          <p:nvPr/>
        </p:nvSpPr>
        <p:spPr>
          <a:xfrm>
            <a:off x="4596712" y="8649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Turtle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04EBB3-2AA2-54C3-6B58-A557C3C9305C}"/>
              </a:ext>
            </a:extLst>
          </p:cNvPr>
          <p:cNvSpPr/>
          <p:nvPr/>
        </p:nvSpPr>
        <p:spPr>
          <a:xfrm>
            <a:off x="6252520" y="11120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15</a:t>
            </a:r>
            <a:endParaRPr lang="ko-KR" altLang="en-US" dirty="0"/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6E0BBAC-98E7-78CA-CCFD-49A33B702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1073" y="721468"/>
            <a:ext cx="2258568" cy="2258568"/>
          </a:xfrm>
          <a:prstGeom prst="rect">
            <a:avLst/>
          </a:prstGeom>
        </p:spPr>
      </p:pic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3AABA1A8-8E0A-9EB4-05A0-0140A7D6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6712" y="721468"/>
            <a:ext cx="2258568" cy="2258568"/>
          </a:xfrm>
          <a:prstGeom prst="rect">
            <a:avLst/>
          </a:prstGeom>
        </p:spPr>
      </p:pic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06DEC694-5675-55D4-06C5-D55185DCD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97" y="3746155"/>
            <a:ext cx="2258568" cy="22585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A14F17-4E36-06B2-0D66-C350F8A8AE83}"/>
              </a:ext>
            </a:extLst>
          </p:cNvPr>
          <p:cNvSpPr/>
          <p:nvPr/>
        </p:nvSpPr>
        <p:spPr>
          <a:xfrm>
            <a:off x="-12356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Snake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BD2D5A-DF39-F8E1-F4F1-D849E0106005}"/>
              </a:ext>
            </a:extLst>
          </p:cNvPr>
          <p:cNvSpPr/>
          <p:nvPr/>
        </p:nvSpPr>
        <p:spPr>
          <a:xfrm>
            <a:off x="1643452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9</a:t>
            </a:r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80BB04-DE6B-BA43-FF71-6CAE4D97EBE4}"/>
              </a:ext>
            </a:extLst>
          </p:cNvPr>
          <p:cNvSpPr/>
          <p:nvPr/>
        </p:nvSpPr>
        <p:spPr>
          <a:xfrm>
            <a:off x="2286001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Heart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6EEBEF-9870-B441-CE63-18DD46AFF271}"/>
              </a:ext>
            </a:extLst>
          </p:cNvPr>
          <p:cNvSpPr/>
          <p:nvPr/>
        </p:nvSpPr>
        <p:spPr>
          <a:xfrm>
            <a:off x="3941809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9</a:t>
            </a:r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850418-E601-F3FF-03AA-DA8C94836EF6}"/>
              </a:ext>
            </a:extLst>
          </p:cNvPr>
          <p:cNvSpPr/>
          <p:nvPr/>
        </p:nvSpPr>
        <p:spPr>
          <a:xfrm>
            <a:off x="4584358" y="3113901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Frog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307428-7048-28C6-885F-5C30416925BA}"/>
              </a:ext>
            </a:extLst>
          </p:cNvPr>
          <p:cNvSpPr/>
          <p:nvPr/>
        </p:nvSpPr>
        <p:spPr>
          <a:xfrm>
            <a:off x="6240166" y="3138615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11</a:t>
            </a:r>
            <a:endParaRPr lang="ko-KR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584FBC-0B25-9E42-FD4F-B943C3EBE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7360" y="3746156"/>
            <a:ext cx="2258568" cy="2258568"/>
          </a:xfrm>
          <a:prstGeom prst="rect">
            <a:avLst/>
          </a:prstGeom>
        </p:spPr>
      </p:pic>
      <p:pic>
        <p:nvPicPr>
          <p:cNvPr id="34" name="Picture 3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EA6FCC3-859D-D5D7-ED13-B973992FC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5717" y="3746156"/>
            <a:ext cx="2258568" cy="22585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0E505CF-BB29-1CAD-29E0-EB99117B8319}"/>
              </a:ext>
            </a:extLst>
          </p:cNvPr>
          <p:cNvSpPr/>
          <p:nvPr/>
        </p:nvSpPr>
        <p:spPr>
          <a:xfrm>
            <a:off x="-12356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Chair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048B3A-74DB-DCC7-48B5-944FDBADFE94}"/>
              </a:ext>
            </a:extLst>
          </p:cNvPr>
          <p:cNvSpPr/>
          <p:nvPr/>
        </p:nvSpPr>
        <p:spPr>
          <a:xfrm>
            <a:off x="1643452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DD80A4-1335-3799-8CA3-F04A377535D5}"/>
              </a:ext>
            </a:extLst>
          </p:cNvPr>
          <p:cNvSpPr/>
          <p:nvPr/>
        </p:nvSpPr>
        <p:spPr>
          <a:xfrm>
            <a:off x="2286001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Giraffe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309F3B-9209-4F0E-D8D4-166006D3A32A}"/>
              </a:ext>
            </a:extLst>
          </p:cNvPr>
          <p:cNvSpPr/>
          <p:nvPr/>
        </p:nvSpPr>
        <p:spPr>
          <a:xfrm>
            <a:off x="3941809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15</a:t>
            </a:r>
            <a:endParaRPr lang="ko-KR" alt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9AF95-842C-5628-16F3-BA6AF78B6226}"/>
              </a:ext>
            </a:extLst>
          </p:cNvPr>
          <p:cNvSpPr/>
          <p:nvPr/>
        </p:nvSpPr>
        <p:spPr>
          <a:xfrm>
            <a:off x="4584358" y="619213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Rooster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6B2261-BF5A-9638-092D-40FCE5194413}"/>
              </a:ext>
            </a:extLst>
          </p:cNvPr>
          <p:cNvSpPr/>
          <p:nvPr/>
        </p:nvSpPr>
        <p:spPr>
          <a:xfrm>
            <a:off x="6240166" y="621684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12</a:t>
            </a:r>
            <a:endParaRPr lang="ko-KR" altLang="en-US" dirty="0"/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7E71CA93-6170-68E8-332E-3DBA95BD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97" y="6824388"/>
            <a:ext cx="2258568" cy="2258568"/>
          </a:xfrm>
          <a:prstGeom prst="rect">
            <a:avLst/>
          </a:prstGeom>
        </p:spPr>
      </p:pic>
      <p:pic>
        <p:nvPicPr>
          <p:cNvPr id="44" name="Picture 4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091A28E6-E5EE-B72F-2BAE-200608A8D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7360" y="6825048"/>
            <a:ext cx="2258568" cy="2258568"/>
          </a:xfrm>
          <a:prstGeom prst="rect">
            <a:avLst/>
          </a:prstGeom>
        </p:spPr>
      </p:pic>
      <p:pic>
        <p:nvPicPr>
          <p:cNvPr id="46" name="Picture 45" descr="A picture containing toy, colorful&#10;&#10;Description automatically generated">
            <a:extLst>
              <a:ext uri="{FF2B5EF4-FFF2-40B4-BE49-F238E27FC236}">
                <a16:creationId xmlns:a16="http://schemas.microsoft.com/office/drawing/2014/main" id="{EEF8F568-2A0E-5812-99A0-30E3640FE1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7076" y="6825048"/>
            <a:ext cx="2258568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44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0AC48-E69F-5A7E-078B-06BC739EBE49}"/>
              </a:ext>
            </a:extLst>
          </p:cNvPr>
          <p:cNvSpPr/>
          <p:nvPr/>
        </p:nvSpPr>
        <p:spPr>
          <a:xfrm>
            <a:off x="-2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Piano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DE75B-4C10-6947-5D84-65D7A927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" y="718750"/>
            <a:ext cx="2261286" cy="22612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690C988-1BBA-06E0-4C1F-C0A770263E7B}"/>
              </a:ext>
            </a:extLst>
          </p:cNvPr>
          <p:cNvSpPr/>
          <p:nvPr/>
        </p:nvSpPr>
        <p:spPr>
          <a:xfrm>
            <a:off x="1655806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18</a:t>
            </a:r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49F718-710C-013A-8310-1E84446777C7}"/>
              </a:ext>
            </a:extLst>
          </p:cNvPr>
          <p:cNvSpPr/>
          <p:nvPr/>
        </p:nvSpPr>
        <p:spPr>
          <a:xfrm>
            <a:off x="2298355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Submarine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82D0B7-8880-E2A4-B42F-B525165C1C6A}"/>
              </a:ext>
            </a:extLst>
          </p:cNvPr>
          <p:cNvSpPr/>
          <p:nvPr/>
        </p:nvSpPr>
        <p:spPr>
          <a:xfrm>
            <a:off x="3954163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16</a:t>
            </a:r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5E675-2E02-25B8-C780-F21F5AE74DF4}"/>
              </a:ext>
            </a:extLst>
          </p:cNvPr>
          <p:cNvSpPr/>
          <p:nvPr/>
        </p:nvSpPr>
        <p:spPr>
          <a:xfrm>
            <a:off x="4596712" y="8649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Racecar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04EBB3-2AA2-54C3-6B58-A557C3C9305C}"/>
              </a:ext>
            </a:extLst>
          </p:cNvPr>
          <p:cNvSpPr/>
          <p:nvPr/>
        </p:nvSpPr>
        <p:spPr>
          <a:xfrm>
            <a:off x="6252520" y="11120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13</a:t>
            </a:r>
            <a:endParaRPr lang="ko-KR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E0BBAC-98E7-78CA-CCFD-49A33B702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01073" y="721468"/>
            <a:ext cx="2258568" cy="225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ABA1A8-8E0A-9EB4-05A0-0140A7D6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96712" y="721468"/>
            <a:ext cx="2258568" cy="2258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EC694-5675-55D4-06C5-D55185DCD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3746155"/>
            <a:ext cx="2258568" cy="22585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A14F17-4E36-06B2-0D66-C350F8A8AE83}"/>
              </a:ext>
            </a:extLst>
          </p:cNvPr>
          <p:cNvSpPr/>
          <p:nvPr/>
        </p:nvSpPr>
        <p:spPr>
          <a:xfrm>
            <a:off x="-12356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Penguin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BD2D5A-DF39-F8E1-F4F1-D849E0106005}"/>
              </a:ext>
            </a:extLst>
          </p:cNvPr>
          <p:cNvSpPr/>
          <p:nvPr/>
        </p:nvSpPr>
        <p:spPr>
          <a:xfrm>
            <a:off x="1643452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80BB04-DE6B-BA43-FF71-6CAE4D97EBE4}"/>
              </a:ext>
            </a:extLst>
          </p:cNvPr>
          <p:cNvSpPr/>
          <p:nvPr/>
        </p:nvSpPr>
        <p:spPr>
          <a:xfrm>
            <a:off x="2286001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house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6EEBEF-9870-B441-CE63-18DD46AFF271}"/>
              </a:ext>
            </a:extLst>
          </p:cNvPr>
          <p:cNvSpPr/>
          <p:nvPr/>
        </p:nvSpPr>
        <p:spPr>
          <a:xfrm>
            <a:off x="3941809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25</a:t>
            </a:r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850418-E601-F3FF-03AA-DA8C94836EF6}"/>
              </a:ext>
            </a:extLst>
          </p:cNvPr>
          <p:cNvSpPr/>
          <p:nvPr/>
        </p:nvSpPr>
        <p:spPr>
          <a:xfrm>
            <a:off x="4584358" y="3113901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Dinosaur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307428-7048-28C6-885F-5C30416925BA}"/>
              </a:ext>
            </a:extLst>
          </p:cNvPr>
          <p:cNvSpPr/>
          <p:nvPr/>
        </p:nvSpPr>
        <p:spPr>
          <a:xfrm>
            <a:off x="6240166" y="3138615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12</a:t>
            </a:r>
            <a:endParaRPr lang="ko-KR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584FBC-0B25-9E42-FD4F-B943C3EBE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3746156"/>
            <a:ext cx="2258568" cy="22585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A6FCC3-859D-D5D7-ED13-B973992FC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5717" y="3746156"/>
            <a:ext cx="2258568" cy="22585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0E505CF-BB29-1CAD-29E0-EB99117B8319}"/>
              </a:ext>
            </a:extLst>
          </p:cNvPr>
          <p:cNvSpPr/>
          <p:nvPr/>
        </p:nvSpPr>
        <p:spPr>
          <a:xfrm>
            <a:off x="-12356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Christmas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048B3A-74DB-DCC7-48B5-944FDBADFE94}"/>
              </a:ext>
            </a:extLst>
          </p:cNvPr>
          <p:cNvSpPr/>
          <p:nvPr/>
        </p:nvSpPr>
        <p:spPr>
          <a:xfrm>
            <a:off x="1643452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11</a:t>
            </a:r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DD80A4-1335-3799-8CA3-F04A377535D5}"/>
              </a:ext>
            </a:extLst>
          </p:cNvPr>
          <p:cNvSpPr/>
          <p:nvPr/>
        </p:nvSpPr>
        <p:spPr>
          <a:xfrm>
            <a:off x="2286001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Boat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309F3B-9209-4F0E-D8D4-166006D3A32A}"/>
              </a:ext>
            </a:extLst>
          </p:cNvPr>
          <p:cNvSpPr/>
          <p:nvPr/>
        </p:nvSpPr>
        <p:spPr>
          <a:xfrm>
            <a:off x="3941809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12</a:t>
            </a:r>
            <a:endParaRPr lang="ko-KR" alt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9AF95-842C-5628-16F3-BA6AF78B6226}"/>
              </a:ext>
            </a:extLst>
          </p:cNvPr>
          <p:cNvSpPr/>
          <p:nvPr/>
        </p:nvSpPr>
        <p:spPr>
          <a:xfrm>
            <a:off x="4584358" y="619213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Shark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6B2261-BF5A-9638-092D-40FCE5194413}"/>
              </a:ext>
            </a:extLst>
          </p:cNvPr>
          <p:cNvSpPr/>
          <p:nvPr/>
        </p:nvSpPr>
        <p:spPr>
          <a:xfrm>
            <a:off x="6240166" y="621684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16</a:t>
            </a:r>
            <a:endParaRPr lang="ko-KR" alt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E71CA93-6170-68E8-332E-3DBA95BD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6824388"/>
            <a:ext cx="2258568" cy="2258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1A28E6-E5EE-B72F-2BAE-200608A8D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6825048"/>
            <a:ext cx="2258568" cy="225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F8F568-2A0E-5812-99A0-30E3640FE1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7076" y="6825048"/>
            <a:ext cx="2258568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6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0AC48-E69F-5A7E-078B-06BC739EBE49}"/>
              </a:ext>
            </a:extLst>
          </p:cNvPr>
          <p:cNvSpPr/>
          <p:nvPr/>
        </p:nvSpPr>
        <p:spPr>
          <a:xfrm>
            <a:off x="-2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Blue bird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DE75B-4C10-6947-5D84-65D7A927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" y="718750"/>
            <a:ext cx="2261286" cy="22612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690C988-1BBA-06E0-4C1F-C0A770263E7B}"/>
              </a:ext>
            </a:extLst>
          </p:cNvPr>
          <p:cNvSpPr/>
          <p:nvPr/>
        </p:nvSpPr>
        <p:spPr>
          <a:xfrm>
            <a:off x="1655806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49F718-710C-013A-8310-1E84446777C7}"/>
              </a:ext>
            </a:extLst>
          </p:cNvPr>
          <p:cNvSpPr/>
          <p:nvPr/>
        </p:nvSpPr>
        <p:spPr>
          <a:xfrm>
            <a:off x="2298355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Banana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82D0B7-8880-E2A4-B42F-B525165C1C6A}"/>
              </a:ext>
            </a:extLst>
          </p:cNvPr>
          <p:cNvSpPr/>
          <p:nvPr/>
        </p:nvSpPr>
        <p:spPr>
          <a:xfrm>
            <a:off x="3954163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5E675-2E02-25B8-C780-F21F5AE74DF4}"/>
              </a:ext>
            </a:extLst>
          </p:cNvPr>
          <p:cNvSpPr/>
          <p:nvPr/>
        </p:nvSpPr>
        <p:spPr>
          <a:xfrm>
            <a:off x="4596712" y="8649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Cherry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04EBB3-2AA2-54C3-6B58-A557C3C9305C}"/>
              </a:ext>
            </a:extLst>
          </p:cNvPr>
          <p:cNvSpPr/>
          <p:nvPr/>
        </p:nvSpPr>
        <p:spPr>
          <a:xfrm>
            <a:off x="6252520" y="11120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6</a:t>
            </a:r>
            <a:endParaRPr lang="ko-KR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E0BBAC-98E7-78CA-CCFD-49A33B702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01073" y="721468"/>
            <a:ext cx="2258568" cy="225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ABA1A8-8E0A-9EB4-05A0-0140A7D6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96712" y="721468"/>
            <a:ext cx="2258568" cy="2258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EC694-5675-55D4-06C5-D55185DCD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3746155"/>
            <a:ext cx="2258568" cy="22585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A14F17-4E36-06B2-0D66-C350F8A8AE83}"/>
              </a:ext>
            </a:extLst>
          </p:cNvPr>
          <p:cNvSpPr/>
          <p:nvPr/>
        </p:nvSpPr>
        <p:spPr>
          <a:xfrm>
            <a:off x="-12356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Orange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BD2D5A-DF39-F8E1-F4F1-D849E0106005}"/>
              </a:ext>
            </a:extLst>
          </p:cNvPr>
          <p:cNvSpPr/>
          <p:nvPr/>
        </p:nvSpPr>
        <p:spPr>
          <a:xfrm>
            <a:off x="1643452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80BB04-DE6B-BA43-FF71-6CAE4D97EBE4}"/>
              </a:ext>
            </a:extLst>
          </p:cNvPr>
          <p:cNvSpPr/>
          <p:nvPr/>
        </p:nvSpPr>
        <p:spPr>
          <a:xfrm>
            <a:off x="2286001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Pig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6EEBEF-9870-B441-CE63-18DD46AFF271}"/>
              </a:ext>
            </a:extLst>
          </p:cNvPr>
          <p:cNvSpPr/>
          <p:nvPr/>
        </p:nvSpPr>
        <p:spPr>
          <a:xfrm>
            <a:off x="3941809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13</a:t>
            </a:r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850418-E601-F3FF-03AA-DA8C94836EF6}"/>
              </a:ext>
            </a:extLst>
          </p:cNvPr>
          <p:cNvSpPr/>
          <p:nvPr/>
        </p:nvSpPr>
        <p:spPr>
          <a:xfrm>
            <a:off x="4584358" y="3113901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Pencil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307428-7048-28C6-885F-5C30416925BA}"/>
              </a:ext>
            </a:extLst>
          </p:cNvPr>
          <p:cNvSpPr/>
          <p:nvPr/>
        </p:nvSpPr>
        <p:spPr>
          <a:xfrm>
            <a:off x="6240166" y="3138615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7</a:t>
            </a:r>
            <a:endParaRPr lang="ko-KR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584FBC-0B25-9E42-FD4F-B943C3EBEC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8" t="28467" r="29946" b="28467"/>
          <a:stretch/>
        </p:blipFill>
        <p:spPr>
          <a:xfrm rot="5400000">
            <a:off x="2287360" y="3746156"/>
            <a:ext cx="2258568" cy="22585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A6FCC3-859D-D5D7-ED13-B973992FC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5717" y="3746156"/>
            <a:ext cx="2258568" cy="22585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0E505CF-BB29-1CAD-29E0-EB99117B8319}"/>
              </a:ext>
            </a:extLst>
          </p:cNvPr>
          <p:cNvSpPr/>
          <p:nvPr/>
        </p:nvSpPr>
        <p:spPr>
          <a:xfrm>
            <a:off x="-12356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Peach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048B3A-74DB-DCC7-48B5-944FDBADFE94}"/>
              </a:ext>
            </a:extLst>
          </p:cNvPr>
          <p:cNvSpPr/>
          <p:nvPr/>
        </p:nvSpPr>
        <p:spPr>
          <a:xfrm>
            <a:off x="1643452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13</a:t>
            </a:r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DD80A4-1335-3799-8CA3-F04A377535D5}"/>
              </a:ext>
            </a:extLst>
          </p:cNvPr>
          <p:cNvSpPr/>
          <p:nvPr/>
        </p:nvSpPr>
        <p:spPr>
          <a:xfrm>
            <a:off x="2286001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School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309F3B-9209-4F0E-D8D4-166006D3A32A}"/>
              </a:ext>
            </a:extLst>
          </p:cNvPr>
          <p:cNvSpPr/>
          <p:nvPr/>
        </p:nvSpPr>
        <p:spPr>
          <a:xfrm>
            <a:off x="3941809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12</a:t>
            </a:r>
            <a:endParaRPr lang="ko-KR" alt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9AF95-842C-5628-16F3-BA6AF78B6226}"/>
              </a:ext>
            </a:extLst>
          </p:cNvPr>
          <p:cNvSpPr/>
          <p:nvPr/>
        </p:nvSpPr>
        <p:spPr>
          <a:xfrm>
            <a:off x="4584358" y="619213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Lemon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6B2261-BF5A-9638-092D-40FCE5194413}"/>
              </a:ext>
            </a:extLst>
          </p:cNvPr>
          <p:cNvSpPr/>
          <p:nvPr/>
        </p:nvSpPr>
        <p:spPr>
          <a:xfrm>
            <a:off x="6240166" y="621684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5</a:t>
            </a:r>
            <a:endParaRPr lang="ko-KR" alt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E71CA93-6170-68E8-332E-3DBA95BD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6824388"/>
            <a:ext cx="2258568" cy="2258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1A28E6-E5EE-B72F-2BAE-200608A8D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6825048"/>
            <a:ext cx="2258568" cy="225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F8F568-2A0E-5812-99A0-30E3640FE1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7076" y="6825048"/>
            <a:ext cx="2258568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0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A7F77B4-5FAD-B1D8-D18B-0EEEE4A0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96712" y="6824388"/>
            <a:ext cx="2258568" cy="22585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70AC48-E69F-5A7E-078B-06BC739EBE49}"/>
              </a:ext>
            </a:extLst>
          </p:cNvPr>
          <p:cNvSpPr/>
          <p:nvPr/>
        </p:nvSpPr>
        <p:spPr>
          <a:xfrm>
            <a:off x="-2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Watermelon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DE75B-4C10-6947-5D84-65D7A927F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" y="718750"/>
            <a:ext cx="2261286" cy="22612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690C988-1BBA-06E0-4C1F-C0A770263E7B}"/>
              </a:ext>
            </a:extLst>
          </p:cNvPr>
          <p:cNvSpPr/>
          <p:nvPr/>
        </p:nvSpPr>
        <p:spPr>
          <a:xfrm>
            <a:off x="1655806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25</a:t>
            </a:r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49F718-710C-013A-8310-1E84446777C7}"/>
              </a:ext>
            </a:extLst>
          </p:cNvPr>
          <p:cNvSpPr/>
          <p:nvPr/>
        </p:nvSpPr>
        <p:spPr>
          <a:xfrm>
            <a:off x="2298355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Eggplant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82D0B7-8880-E2A4-B42F-B525165C1C6A}"/>
              </a:ext>
            </a:extLst>
          </p:cNvPr>
          <p:cNvSpPr/>
          <p:nvPr/>
        </p:nvSpPr>
        <p:spPr>
          <a:xfrm>
            <a:off x="3954163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10</a:t>
            </a:r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5E675-2E02-25B8-C780-F21F5AE74DF4}"/>
              </a:ext>
            </a:extLst>
          </p:cNvPr>
          <p:cNvSpPr/>
          <p:nvPr/>
        </p:nvSpPr>
        <p:spPr>
          <a:xfrm>
            <a:off x="4596712" y="8649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Mushroom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04EBB3-2AA2-54C3-6B58-A557C3C9305C}"/>
              </a:ext>
            </a:extLst>
          </p:cNvPr>
          <p:cNvSpPr/>
          <p:nvPr/>
        </p:nvSpPr>
        <p:spPr>
          <a:xfrm>
            <a:off x="6252520" y="11120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6</a:t>
            </a:r>
            <a:endParaRPr lang="ko-KR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E0BBAC-98E7-78CA-CCFD-49A33B702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01073" y="721468"/>
            <a:ext cx="2258568" cy="225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ABA1A8-8E0A-9EB4-05A0-0140A7D6D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96712" y="721468"/>
            <a:ext cx="2258568" cy="2258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EC694-5675-55D4-06C5-D55185DCD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3746155"/>
            <a:ext cx="2258568" cy="22585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A14F17-4E36-06B2-0D66-C350F8A8AE83}"/>
              </a:ext>
            </a:extLst>
          </p:cNvPr>
          <p:cNvSpPr/>
          <p:nvPr/>
        </p:nvSpPr>
        <p:spPr>
          <a:xfrm>
            <a:off x="-12356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Zebra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BD2D5A-DF39-F8E1-F4F1-D849E0106005}"/>
              </a:ext>
            </a:extLst>
          </p:cNvPr>
          <p:cNvSpPr/>
          <p:nvPr/>
        </p:nvSpPr>
        <p:spPr>
          <a:xfrm>
            <a:off x="1643452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13</a:t>
            </a:r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80BB04-DE6B-BA43-FF71-6CAE4D97EBE4}"/>
              </a:ext>
            </a:extLst>
          </p:cNvPr>
          <p:cNvSpPr/>
          <p:nvPr/>
        </p:nvSpPr>
        <p:spPr>
          <a:xfrm>
            <a:off x="2286001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Rabbit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6EEBEF-9870-B441-CE63-18DD46AFF271}"/>
              </a:ext>
            </a:extLst>
          </p:cNvPr>
          <p:cNvSpPr/>
          <p:nvPr/>
        </p:nvSpPr>
        <p:spPr>
          <a:xfrm>
            <a:off x="3941809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16</a:t>
            </a:r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850418-E601-F3FF-03AA-DA8C94836EF6}"/>
              </a:ext>
            </a:extLst>
          </p:cNvPr>
          <p:cNvSpPr/>
          <p:nvPr/>
        </p:nvSpPr>
        <p:spPr>
          <a:xfrm>
            <a:off x="4584358" y="3113901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Elephant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307428-7048-28C6-885F-5C30416925BA}"/>
              </a:ext>
            </a:extLst>
          </p:cNvPr>
          <p:cNvSpPr/>
          <p:nvPr/>
        </p:nvSpPr>
        <p:spPr>
          <a:xfrm>
            <a:off x="6240166" y="3138615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11</a:t>
            </a:r>
            <a:endParaRPr lang="ko-KR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584FBC-0B25-9E42-FD4F-B943C3EBE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3746156"/>
            <a:ext cx="2258568" cy="22585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A6FCC3-859D-D5D7-ED13-B973992FC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5717" y="3746156"/>
            <a:ext cx="2258568" cy="22585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0E505CF-BB29-1CAD-29E0-EB99117B8319}"/>
              </a:ext>
            </a:extLst>
          </p:cNvPr>
          <p:cNvSpPr/>
          <p:nvPr/>
        </p:nvSpPr>
        <p:spPr>
          <a:xfrm>
            <a:off x="-12356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Apple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048B3A-74DB-DCC7-48B5-944FDBADFE94}"/>
              </a:ext>
            </a:extLst>
          </p:cNvPr>
          <p:cNvSpPr/>
          <p:nvPr/>
        </p:nvSpPr>
        <p:spPr>
          <a:xfrm>
            <a:off x="1643452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10</a:t>
            </a:r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DD80A4-1335-3799-8CA3-F04A377535D5}"/>
              </a:ext>
            </a:extLst>
          </p:cNvPr>
          <p:cNvSpPr/>
          <p:nvPr/>
        </p:nvSpPr>
        <p:spPr>
          <a:xfrm>
            <a:off x="2286001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Kangaroo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309F3B-9209-4F0E-D8D4-166006D3A32A}"/>
              </a:ext>
            </a:extLst>
          </p:cNvPr>
          <p:cNvSpPr/>
          <p:nvPr/>
        </p:nvSpPr>
        <p:spPr>
          <a:xfrm>
            <a:off x="3941809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21</a:t>
            </a:r>
            <a:endParaRPr lang="ko-KR" alt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9AF95-842C-5628-16F3-BA6AF78B6226}"/>
              </a:ext>
            </a:extLst>
          </p:cNvPr>
          <p:cNvSpPr/>
          <p:nvPr/>
        </p:nvSpPr>
        <p:spPr>
          <a:xfrm>
            <a:off x="4584358" y="619213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Polar Bear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6B2261-BF5A-9638-092D-40FCE5194413}"/>
              </a:ext>
            </a:extLst>
          </p:cNvPr>
          <p:cNvSpPr/>
          <p:nvPr/>
        </p:nvSpPr>
        <p:spPr>
          <a:xfrm>
            <a:off x="6240166" y="621684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18</a:t>
            </a:r>
            <a:endParaRPr lang="ko-KR" alt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E71CA93-6170-68E8-332E-3DBA95BD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6824388"/>
            <a:ext cx="2258568" cy="2258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1A28E6-E5EE-B72F-2BAE-200608A8D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6825048"/>
            <a:ext cx="2258568" cy="225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F8F568-2A0E-5812-99A0-30E3640FE1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r="29378"/>
          <a:stretch/>
        </p:blipFill>
        <p:spPr>
          <a:xfrm rot="5400000">
            <a:off x="4692330" y="6873675"/>
            <a:ext cx="2045341" cy="19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08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0AC48-E69F-5A7E-078B-06BC739EBE49}"/>
              </a:ext>
            </a:extLst>
          </p:cNvPr>
          <p:cNvSpPr/>
          <p:nvPr/>
        </p:nvSpPr>
        <p:spPr>
          <a:xfrm>
            <a:off x="-2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Axe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DE75B-4C10-6947-5D84-65D7A927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" y="718750"/>
            <a:ext cx="2261286" cy="22612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690C988-1BBA-06E0-4C1F-C0A770263E7B}"/>
              </a:ext>
            </a:extLst>
          </p:cNvPr>
          <p:cNvSpPr/>
          <p:nvPr/>
        </p:nvSpPr>
        <p:spPr>
          <a:xfrm>
            <a:off x="1655806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9</a:t>
            </a:r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49F718-710C-013A-8310-1E84446777C7}"/>
              </a:ext>
            </a:extLst>
          </p:cNvPr>
          <p:cNvSpPr/>
          <p:nvPr/>
        </p:nvSpPr>
        <p:spPr>
          <a:xfrm>
            <a:off x="2298355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Sword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82D0B7-8880-E2A4-B42F-B525165C1C6A}"/>
              </a:ext>
            </a:extLst>
          </p:cNvPr>
          <p:cNvSpPr/>
          <p:nvPr/>
        </p:nvSpPr>
        <p:spPr>
          <a:xfrm>
            <a:off x="3954163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11</a:t>
            </a:r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5E675-2E02-25B8-C780-F21F5AE74DF4}"/>
              </a:ext>
            </a:extLst>
          </p:cNvPr>
          <p:cNvSpPr/>
          <p:nvPr/>
        </p:nvSpPr>
        <p:spPr>
          <a:xfrm>
            <a:off x="4596712" y="8649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Pants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04EBB3-2AA2-54C3-6B58-A557C3C9305C}"/>
              </a:ext>
            </a:extLst>
          </p:cNvPr>
          <p:cNvSpPr/>
          <p:nvPr/>
        </p:nvSpPr>
        <p:spPr>
          <a:xfrm>
            <a:off x="6252520" y="11120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9</a:t>
            </a:r>
            <a:endParaRPr lang="ko-KR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E0BBAC-98E7-78CA-CCFD-49A33B702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01073" y="721468"/>
            <a:ext cx="2258568" cy="225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ABA1A8-8E0A-9EB4-05A0-0140A7D6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96712" y="721468"/>
            <a:ext cx="2258568" cy="2258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EC694-5675-55D4-06C5-D55185DCD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3746155"/>
            <a:ext cx="2258568" cy="22585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A14F17-4E36-06B2-0D66-C350F8A8AE83}"/>
              </a:ext>
            </a:extLst>
          </p:cNvPr>
          <p:cNvSpPr/>
          <p:nvPr/>
        </p:nvSpPr>
        <p:spPr>
          <a:xfrm>
            <a:off x="-12356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Person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BD2D5A-DF39-F8E1-F4F1-D849E0106005}"/>
              </a:ext>
            </a:extLst>
          </p:cNvPr>
          <p:cNvSpPr/>
          <p:nvPr/>
        </p:nvSpPr>
        <p:spPr>
          <a:xfrm>
            <a:off x="1643452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11</a:t>
            </a:r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80BB04-DE6B-BA43-FF71-6CAE4D97EBE4}"/>
              </a:ext>
            </a:extLst>
          </p:cNvPr>
          <p:cNvSpPr/>
          <p:nvPr/>
        </p:nvSpPr>
        <p:spPr>
          <a:xfrm>
            <a:off x="2286001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Candy cane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6EEBEF-9870-B441-CE63-18DD46AFF271}"/>
              </a:ext>
            </a:extLst>
          </p:cNvPr>
          <p:cNvSpPr/>
          <p:nvPr/>
        </p:nvSpPr>
        <p:spPr>
          <a:xfrm>
            <a:off x="3941809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850418-E601-F3FF-03AA-DA8C94836EF6}"/>
              </a:ext>
            </a:extLst>
          </p:cNvPr>
          <p:cNvSpPr/>
          <p:nvPr/>
        </p:nvSpPr>
        <p:spPr>
          <a:xfrm>
            <a:off x="4584358" y="3113901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Pyramid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307428-7048-28C6-885F-5C30416925BA}"/>
              </a:ext>
            </a:extLst>
          </p:cNvPr>
          <p:cNvSpPr/>
          <p:nvPr/>
        </p:nvSpPr>
        <p:spPr>
          <a:xfrm>
            <a:off x="6240166" y="3138615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10</a:t>
            </a:r>
            <a:endParaRPr lang="ko-KR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584FBC-0B25-9E42-FD4F-B943C3EBE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3746156"/>
            <a:ext cx="2258568" cy="22585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A6FCC3-859D-D5D7-ED13-B973992FC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5717" y="3746156"/>
            <a:ext cx="2258568" cy="22585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0E505CF-BB29-1CAD-29E0-EB99117B8319}"/>
              </a:ext>
            </a:extLst>
          </p:cNvPr>
          <p:cNvSpPr/>
          <p:nvPr/>
        </p:nvSpPr>
        <p:spPr>
          <a:xfrm>
            <a:off x="-12356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Diamond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048B3A-74DB-DCC7-48B5-944FDBADFE94}"/>
              </a:ext>
            </a:extLst>
          </p:cNvPr>
          <p:cNvSpPr/>
          <p:nvPr/>
        </p:nvSpPr>
        <p:spPr>
          <a:xfrm>
            <a:off x="1643452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9</a:t>
            </a:r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DD80A4-1335-3799-8CA3-F04A377535D5}"/>
              </a:ext>
            </a:extLst>
          </p:cNvPr>
          <p:cNvSpPr/>
          <p:nvPr/>
        </p:nvSpPr>
        <p:spPr>
          <a:xfrm>
            <a:off x="2286001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Table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309F3B-9209-4F0E-D8D4-166006D3A32A}"/>
              </a:ext>
            </a:extLst>
          </p:cNvPr>
          <p:cNvSpPr/>
          <p:nvPr/>
        </p:nvSpPr>
        <p:spPr>
          <a:xfrm>
            <a:off x="3941809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7</a:t>
            </a:r>
            <a:endParaRPr lang="ko-KR" alt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9AF95-842C-5628-16F3-BA6AF78B6226}"/>
              </a:ext>
            </a:extLst>
          </p:cNvPr>
          <p:cNvSpPr/>
          <p:nvPr/>
        </p:nvSpPr>
        <p:spPr>
          <a:xfrm>
            <a:off x="4584358" y="619213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Mountain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6B2261-BF5A-9638-092D-40FCE5194413}"/>
              </a:ext>
            </a:extLst>
          </p:cNvPr>
          <p:cNvSpPr/>
          <p:nvPr/>
        </p:nvSpPr>
        <p:spPr>
          <a:xfrm>
            <a:off x="6240166" y="621684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13</a:t>
            </a:r>
            <a:endParaRPr lang="ko-KR" alt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E71CA93-6170-68E8-332E-3DBA95BD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6824388"/>
            <a:ext cx="2258568" cy="2258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1A28E6-E5EE-B72F-2BAE-200608A8D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6825048"/>
            <a:ext cx="2258568" cy="225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F8F568-2A0E-5812-99A0-30E3640FE1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7076" y="6825048"/>
            <a:ext cx="2258568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0AC48-E69F-5A7E-078B-06BC739EBE49}"/>
              </a:ext>
            </a:extLst>
          </p:cNvPr>
          <p:cNvSpPr/>
          <p:nvPr/>
        </p:nvSpPr>
        <p:spPr>
          <a:xfrm>
            <a:off x="-2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Sailboat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DE75B-4C10-6947-5D84-65D7A927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" y="718750"/>
            <a:ext cx="2261286" cy="22612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690C988-1BBA-06E0-4C1F-C0A770263E7B}"/>
              </a:ext>
            </a:extLst>
          </p:cNvPr>
          <p:cNvSpPr/>
          <p:nvPr/>
        </p:nvSpPr>
        <p:spPr>
          <a:xfrm>
            <a:off x="1655806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49F718-710C-013A-8310-1E84446777C7}"/>
              </a:ext>
            </a:extLst>
          </p:cNvPr>
          <p:cNvSpPr/>
          <p:nvPr/>
        </p:nvSpPr>
        <p:spPr>
          <a:xfrm>
            <a:off x="2298355" y="84437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Tree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82D0B7-8880-E2A4-B42F-B525165C1C6A}"/>
              </a:ext>
            </a:extLst>
          </p:cNvPr>
          <p:cNvSpPr/>
          <p:nvPr/>
        </p:nvSpPr>
        <p:spPr>
          <a:xfrm>
            <a:off x="3954163" y="109151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14</a:t>
            </a:r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5E675-2E02-25B8-C780-F21F5AE74DF4}"/>
              </a:ext>
            </a:extLst>
          </p:cNvPr>
          <p:cNvSpPr/>
          <p:nvPr/>
        </p:nvSpPr>
        <p:spPr>
          <a:xfrm>
            <a:off x="4596712" y="8649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Lightbulb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04EBB3-2AA2-54C3-6B58-A557C3C9305C}"/>
              </a:ext>
            </a:extLst>
          </p:cNvPr>
          <p:cNvSpPr/>
          <p:nvPr/>
        </p:nvSpPr>
        <p:spPr>
          <a:xfrm>
            <a:off x="6252520" y="11120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E0BBAC-98E7-78CA-CCFD-49A33B702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01073" y="721468"/>
            <a:ext cx="2258568" cy="225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ABA1A8-8E0A-9EB4-05A0-0140A7D6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96712" y="721468"/>
            <a:ext cx="2258568" cy="2258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EC694-5675-55D4-06C5-D55185DCD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3746155"/>
            <a:ext cx="2258568" cy="22585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A14F17-4E36-06B2-0D66-C350F8A8AE83}"/>
              </a:ext>
            </a:extLst>
          </p:cNvPr>
          <p:cNvSpPr/>
          <p:nvPr/>
        </p:nvSpPr>
        <p:spPr>
          <a:xfrm>
            <a:off x="-12356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Cake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BD2D5A-DF39-F8E1-F4F1-D849E0106005}"/>
              </a:ext>
            </a:extLst>
          </p:cNvPr>
          <p:cNvSpPr/>
          <p:nvPr/>
        </p:nvSpPr>
        <p:spPr>
          <a:xfrm>
            <a:off x="1643452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80BB04-DE6B-BA43-FF71-6CAE4D97EBE4}"/>
              </a:ext>
            </a:extLst>
          </p:cNvPr>
          <p:cNvSpPr/>
          <p:nvPr/>
        </p:nvSpPr>
        <p:spPr>
          <a:xfrm>
            <a:off x="2286001" y="3111843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Cactus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6EEBEF-9870-B441-CE63-18DD46AFF271}"/>
              </a:ext>
            </a:extLst>
          </p:cNvPr>
          <p:cNvSpPr/>
          <p:nvPr/>
        </p:nvSpPr>
        <p:spPr>
          <a:xfrm>
            <a:off x="3941809" y="3136557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13</a:t>
            </a:r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850418-E601-F3FF-03AA-DA8C94836EF6}"/>
              </a:ext>
            </a:extLst>
          </p:cNvPr>
          <p:cNvSpPr/>
          <p:nvPr/>
        </p:nvSpPr>
        <p:spPr>
          <a:xfrm>
            <a:off x="4584358" y="3113901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Ice cream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307428-7048-28C6-885F-5C30416925BA}"/>
              </a:ext>
            </a:extLst>
          </p:cNvPr>
          <p:cNvSpPr/>
          <p:nvPr/>
        </p:nvSpPr>
        <p:spPr>
          <a:xfrm>
            <a:off x="6240166" y="3138615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33</a:t>
            </a:r>
            <a:endParaRPr lang="ko-KR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584FBC-0B25-9E42-FD4F-B943C3EBE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3746156"/>
            <a:ext cx="2258568" cy="22585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A6FCC3-859D-D5D7-ED13-B973992FC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85717" y="3746156"/>
            <a:ext cx="2258568" cy="22585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0E505CF-BB29-1CAD-29E0-EB99117B8319}"/>
              </a:ext>
            </a:extLst>
          </p:cNvPr>
          <p:cNvSpPr/>
          <p:nvPr/>
        </p:nvSpPr>
        <p:spPr>
          <a:xfrm>
            <a:off x="-12356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Hat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048B3A-74DB-DCC7-48B5-944FDBADFE94}"/>
              </a:ext>
            </a:extLst>
          </p:cNvPr>
          <p:cNvSpPr/>
          <p:nvPr/>
        </p:nvSpPr>
        <p:spPr>
          <a:xfrm>
            <a:off x="1643452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10</a:t>
            </a:r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DD80A4-1335-3799-8CA3-F04A377535D5}"/>
              </a:ext>
            </a:extLst>
          </p:cNvPr>
          <p:cNvSpPr/>
          <p:nvPr/>
        </p:nvSpPr>
        <p:spPr>
          <a:xfrm>
            <a:off x="2286001" y="6190075"/>
            <a:ext cx="2261286" cy="63431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latin typeface="Cardenio Modern" panose="03000500000000000000" pitchFamily="66" charset="0"/>
              </a:rPr>
              <a:t>Jellyfish </a:t>
            </a:r>
            <a:endParaRPr lang="ko-KR" altLang="en-US" sz="3600" dirty="0">
              <a:latin typeface="Cardenio Modern" panose="03000500000000000000" pitchFamily="6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309F3B-9209-4F0E-D8D4-166006D3A32A}"/>
              </a:ext>
            </a:extLst>
          </p:cNvPr>
          <p:cNvSpPr/>
          <p:nvPr/>
        </p:nvSpPr>
        <p:spPr>
          <a:xfrm>
            <a:off x="3941809" y="6214789"/>
            <a:ext cx="593124" cy="5931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21</a:t>
            </a:r>
            <a:endParaRPr lang="ko-KR" alt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E71CA93-6170-68E8-332E-3DBA95BD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997" y="6824388"/>
            <a:ext cx="2258568" cy="2258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1A28E6-E5EE-B72F-2BAE-200608A8D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87360" y="6825048"/>
            <a:ext cx="2258568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6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110</Words>
  <Application>Microsoft Office PowerPoint</Application>
  <PresentationFormat>A4 Paper (210x297 mm)</PresentationFormat>
  <Paragraphs>106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Cardenio Modern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3</cp:revision>
  <dcterms:created xsi:type="dcterms:W3CDTF">2022-06-28T05:04:49Z</dcterms:created>
  <dcterms:modified xsi:type="dcterms:W3CDTF">2022-06-28T06:22:58Z</dcterms:modified>
</cp:coreProperties>
</file>