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62" d="100"/>
          <a:sy n="62" d="100"/>
        </p:scale>
        <p:origin x="2907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0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1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5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9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5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4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7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3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8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C9FAA-A55D-462D-96AD-9534C9B4512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31354-F3B8-4889-B4FE-54D87E7A6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EB8D70-9A4F-4BF8-B85B-ADD48744B66A}"/>
              </a:ext>
            </a:extLst>
          </p:cNvPr>
          <p:cNvSpPr txBox="1"/>
          <p:nvPr/>
        </p:nvSpPr>
        <p:spPr>
          <a:xfrm>
            <a:off x="765168" y="713661"/>
            <a:ext cx="807086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STRONGLY </a:t>
            </a:r>
          </a:p>
          <a:p>
            <a:pPr algn="ctr"/>
            <a:r>
              <a:rPr lang="en-US" sz="96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AGREE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A4C5F2-B1B9-4B34-BD67-EB21321F7F50}"/>
              </a:ext>
            </a:extLst>
          </p:cNvPr>
          <p:cNvSpPr txBox="1"/>
          <p:nvPr/>
        </p:nvSpPr>
        <p:spPr>
          <a:xfrm rot="10800000">
            <a:off x="1196794" y="6757631"/>
            <a:ext cx="72076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DISAGREE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E9F0D3-FF2E-4257-A4AF-3C95B3DB1426}"/>
              </a:ext>
            </a:extLst>
          </p:cNvPr>
          <p:cNvSpPr txBox="1"/>
          <p:nvPr/>
        </p:nvSpPr>
        <p:spPr>
          <a:xfrm rot="10800000">
            <a:off x="970353" y="9040952"/>
            <a:ext cx="766049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STRONGLY</a:t>
            </a:r>
          </a:p>
          <a:p>
            <a:pPr algn="ctr"/>
            <a:r>
              <a:rPr lang="en-US" sz="96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DISAGREE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D09C0A-6502-4475-9BCE-75E252C7E509}"/>
              </a:ext>
            </a:extLst>
          </p:cNvPr>
          <p:cNvSpPr txBox="1"/>
          <p:nvPr/>
        </p:nvSpPr>
        <p:spPr>
          <a:xfrm>
            <a:off x="2359772" y="4474310"/>
            <a:ext cx="48816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AGREE</a:t>
            </a:r>
          </a:p>
        </p:txBody>
      </p:sp>
    </p:spTree>
    <p:extLst>
      <p:ext uri="{BB962C8B-B14F-4D97-AF65-F5344CB8AC3E}">
        <p14:creationId xmlns:p14="http://schemas.microsoft.com/office/powerpoint/2010/main" val="3356806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6</Words>
  <Application>Microsoft Office PowerPoint</Application>
  <PresentationFormat>A3 Paper (297x420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tim schilstra</cp:lastModifiedBy>
  <cp:revision>1</cp:revision>
  <dcterms:created xsi:type="dcterms:W3CDTF">2021-12-19T11:26:13Z</dcterms:created>
  <dcterms:modified xsi:type="dcterms:W3CDTF">2021-12-19T14:54:01Z</dcterms:modified>
</cp:coreProperties>
</file>