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E45D-C6ED-4898-A0A2-0267C77FF0B4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3F96-487F-48DB-96DB-2A866154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0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E45D-C6ED-4898-A0A2-0267C77FF0B4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3F96-487F-48DB-96DB-2A866154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E45D-C6ED-4898-A0A2-0267C77FF0B4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3F96-487F-48DB-96DB-2A866154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8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E45D-C6ED-4898-A0A2-0267C77FF0B4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3F96-487F-48DB-96DB-2A866154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5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E45D-C6ED-4898-A0A2-0267C77FF0B4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3F96-487F-48DB-96DB-2A866154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4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E45D-C6ED-4898-A0A2-0267C77FF0B4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3F96-487F-48DB-96DB-2A866154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3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E45D-C6ED-4898-A0A2-0267C77FF0B4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3F96-487F-48DB-96DB-2A866154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4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E45D-C6ED-4898-A0A2-0267C77FF0B4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3F96-487F-48DB-96DB-2A866154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E45D-C6ED-4898-A0A2-0267C77FF0B4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3F96-487F-48DB-96DB-2A866154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E45D-C6ED-4898-A0A2-0267C77FF0B4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3F96-487F-48DB-96DB-2A866154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0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E45D-C6ED-4898-A0A2-0267C77FF0B4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3F96-487F-48DB-96DB-2A866154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0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FE45D-C6ED-4898-A0A2-0267C77FF0B4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3F96-487F-48DB-96DB-2A866154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4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2A6D7C7-2D2F-4789-B73C-B50611A15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462" b="25364"/>
          <a:stretch/>
        </p:blipFill>
        <p:spPr>
          <a:xfrm>
            <a:off x="0" y="1268962"/>
            <a:ext cx="12801600" cy="62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m Horton&amp;#39;s launching reward program">
            <a:extLst>
              <a:ext uri="{FF2B5EF4-FFF2-40B4-BE49-F238E27FC236}">
                <a16:creationId xmlns:a16="http://schemas.microsoft.com/office/drawing/2014/main" id="{FF462BC8-51CC-423E-BE06-708B4DD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955" y="998375"/>
            <a:ext cx="13933714" cy="78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0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A3 Paper (297x420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tim schilstra</cp:lastModifiedBy>
  <cp:revision>1</cp:revision>
  <dcterms:created xsi:type="dcterms:W3CDTF">2021-07-01T12:11:16Z</dcterms:created>
  <dcterms:modified xsi:type="dcterms:W3CDTF">2021-07-01T12:15:04Z</dcterms:modified>
</cp:coreProperties>
</file>