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404" r:id="rId4"/>
    <p:sldId id="405" r:id="rId5"/>
    <p:sldId id="406" r:id="rId6"/>
    <p:sldId id="277" r:id="rId7"/>
    <p:sldId id="278" r:id="rId8"/>
    <p:sldId id="281" r:id="rId9"/>
    <p:sldId id="282" r:id="rId10"/>
    <p:sldId id="283" r:id="rId11"/>
    <p:sldId id="284" r:id="rId12"/>
    <p:sldId id="285" r:id="rId13"/>
    <p:sldId id="289" r:id="rId14"/>
    <p:sldId id="286" r:id="rId15"/>
    <p:sldId id="287" r:id="rId16"/>
    <p:sldId id="280" r:id="rId17"/>
    <p:sldId id="258" r:id="rId18"/>
    <p:sldId id="294" r:id="rId19"/>
    <p:sldId id="276" r:id="rId20"/>
    <p:sldId id="260" r:id="rId21"/>
    <p:sldId id="261" r:id="rId22"/>
    <p:sldId id="262" r:id="rId23"/>
    <p:sldId id="272" r:id="rId24"/>
    <p:sldId id="263" r:id="rId25"/>
    <p:sldId id="264" r:id="rId26"/>
    <p:sldId id="273" r:id="rId27"/>
    <p:sldId id="274" r:id="rId28"/>
    <p:sldId id="275" r:id="rId29"/>
    <p:sldId id="293" r:id="rId30"/>
    <p:sldId id="265" r:id="rId31"/>
    <p:sldId id="266" r:id="rId32"/>
    <p:sldId id="290" r:id="rId33"/>
    <p:sldId id="267" r:id="rId34"/>
    <p:sldId id="291" r:id="rId35"/>
    <p:sldId id="292" r:id="rId36"/>
    <p:sldId id="403" r:id="rId37"/>
    <p:sldId id="259" r:id="rId38"/>
    <p:sldId id="402" r:id="rId39"/>
  </p:sldIdLst>
  <p:sldSz cx="12192000" cy="6858000"/>
  <p:notesSz cx="6858000" cy="9144000"/>
  <p:embeddedFontLst>
    <p:embeddedFont>
      <p:font typeface="맑은 고딕" panose="020B0503020000020004" pitchFamily="34" charset="-127"/>
      <p:regular r:id="rId40"/>
      <p:bold r:id="rId41"/>
    </p:embeddedFont>
    <p:embeddedFont>
      <p:font typeface="Aharoni" panose="02010803020104030203" pitchFamily="2" charset="-79"/>
      <p:bold r:id="rId42"/>
    </p:embeddedFont>
    <p:embeddedFont>
      <p:font typeface="Arial Nova" panose="020B0504020202020204" pitchFamily="34" charset="0"/>
      <p:regular r:id="rId43"/>
      <p:bold r:id="rId44"/>
      <p:italic r:id="rId45"/>
      <p:boldItalic r:id="rId46"/>
    </p:embeddedFont>
    <p:embeddedFont>
      <p:font typeface="Arial Rounded MT Bold" panose="020F0704030504030204" pitchFamily="34" charset="0"/>
      <p:regular r:id="rId47"/>
    </p:embeddedFont>
    <p:embeddedFont>
      <p:font typeface="Bebas Neue" panose="00000500000000000000" pitchFamily="2" charset="0"/>
      <p:regular r:id="rId48"/>
      <p:bold r:id="rId4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2B5"/>
    <a:srgbClr val="C5B39B"/>
    <a:srgbClr val="472728"/>
    <a:srgbClr val="FFFFFB"/>
    <a:srgbClr val="A31021"/>
    <a:srgbClr val="271008"/>
    <a:srgbClr val="FFFFFF"/>
    <a:srgbClr val="F5F1EF"/>
    <a:srgbClr val="BE002A"/>
    <a:srgbClr val="F0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57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C93F-8A7E-4343-87A9-1DB03C41B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C1516-26AD-4B22-9016-C6C5CCD58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B3DF-5DBC-48CC-977C-32B65F5A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D53E-B2F1-4CCF-8603-C73B1550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9C45F-B466-4AB2-B118-451FF2FC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69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17FA-437A-4017-9CB7-643E3979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82CB4-CAF9-4931-A6D0-726710155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AAAD6-63A5-45B3-92EA-93AD0103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A6CD5-FCE6-43E5-BB12-03698E3F5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00BE0-ACE9-45AA-8FD1-391A60C3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32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A997CF-A28B-48E4-92ED-20B97BC3E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952B3-A8D3-4428-B4DF-2E0CA035A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488B7-B893-4FB3-AB14-6DDF02DF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D63C9-D79F-4951-8B3C-57D8124C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97A0B-BF57-4C12-906C-53880189B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76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0D6A-8A19-4D4D-AEC3-24C94C9A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74916-9D23-4398-9543-AFFDFBB21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01371-0567-48AD-AD64-9CE709D05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C5D09-EB49-4BE8-B652-C70511CF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1D0F-8DCA-4461-B0E5-D8B25627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7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F6A9-FBF4-4F46-8D32-2AF5D289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973AE-6211-435E-9AE0-1E0C57D62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6E8CC-8A70-41F8-896F-27056949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2A25-21E0-4BE9-ABC7-3F522CF9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0A711-160C-4AEB-93E8-73BE23D2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99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9514-8352-4C5C-A0EE-05149C19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8FF40-1FBE-46EE-B070-573E234FC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6049E-433B-4500-9C2B-0A1CD9738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2B541-A1E1-45BE-A177-DB67D053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A4E1-67C2-4CD8-AA00-5999D963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50FB0-1521-4129-9363-F0D81AD5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28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86DD-8381-4AEC-A39B-B9823FAA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37CB3-90D0-47AC-9322-81EB40CCB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DDD0F-1FA0-4F68-AA45-39FFDBFEF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E01F4-0394-4694-8453-AD8910706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FB1FC-1E7E-4E22-86A6-8B43BCEEC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F1197-A7A5-43D7-96D4-CBE5CD5A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BCCF4-528B-4555-9FEA-E09F935F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2C5BD-2E3E-414D-BE60-A16F3F9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494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C0D0-AC8A-4AA0-BD62-6F83CB8F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0A83F-66C1-4E0A-AEB1-C66EEAA2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AA5CFB-DD47-4BAC-BD10-0A1EDF8F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4A3AB-46D1-41F6-9E1E-16B07069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145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660F2-440F-4B79-B24C-9536BCFB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7A459-BF64-4488-BB73-DB269E49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5D326-6286-40DC-9623-1B376B17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78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8198-D74C-471E-996F-F72D6B6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389B1-F537-47F2-8646-C85266AEE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B76A-C387-43EC-B83C-849EE54A0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CAC36-94BB-4B98-9EBD-C2F81AAC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F87DF-EE20-42F0-94DE-94883E04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E9A94-4519-4B31-9AB4-72F1D283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651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721A-946C-4A85-B9FF-E84EEC41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3B642-7B9C-4FB7-9327-EA1CD11B7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0C90B-8605-4E88-9A32-AD68423F9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CF226-7B1A-4A45-B0C5-DB69C322C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443C0-2EE3-4CC4-9265-04369BA6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FD0DA-B414-4A4D-82CF-361FABFD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648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1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050B01-63A4-4C3B-8EF1-0AD19ED6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A4FFC-5A42-4A69-8D00-B24BC3F31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24B5-3C3F-4AB7-99AB-62E4E3E73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F2D6-2CE6-4851-9C7D-447036B90286}" type="datetimeFigureOut">
              <a:rPr lang="ko-KR" altLang="en-US" smtClean="0"/>
              <a:t>2021-07-01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F1CFA-4234-40B2-9B21-2F505B247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64888-3B39-4784-8B05-856A07214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89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endihiebert.com/2009/08/04/how-to-order-and-behave-at-tim-hortons-to-make-the-world-a-better-place/#:~:text=Ordering%20coffee%20and%20tea%3A,is%20called%20a%20Triple%20Triple" TargetMode="External"/><Relationship Id="rId2" Type="http://schemas.openxmlformats.org/officeDocument/2006/relationships/hyperlink" Target="https://www.wikihow.com/Order-Tim-Hortons-Coffe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star.com/opinion/contributors/2020/01/29/your-double-double-coffee-has-more-sugar-than-you-think-and-thats-a-problem.html" TargetMode="External"/><Relationship Id="rId5" Type="http://schemas.openxmlformats.org/officeDocument/2006/relationships/hyperlink" Target="https://www.reddit.com/r/TimHortons/comments/e7m1zy/i_heard_tim_hortons_counts_1_cream_as_more/" TargetMode="External"/><Relationship Id="rId4" Type="http://schemas.openxmlformats.org/officeDocument/2006/relationships/hyperlink" Target="https://youtu.be/yJ0HZam3UJo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y did Tim Horton&amp;#39;s close? Lawsuits might explain the situation">
            <a:extLst>
              <a:ext uri="{FF2B5EF4-FFF2-40B4-BE49-F238E27FC236}">
                <a16:creationId xmlns:a16="http://schemas.microsoft.com/office/drawing/2014/main" id="{DAAFAD76-F3BA-418D-9C6F-616150F3E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" r="755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627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3407343" y="1524651"/>
            <a:ext cx="537731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Chocolate Dip</a:t>
            </a:r>
          </a:p>
        </p:txBody>
      </p:sp>
      <p:pic>
        <p:nvPicPr>
          <p:cNvPr id="25604" name="Picture 4" descr="Chocolate Dip Donut pic | Chocolate dipped, Chocolate, Tim hortons">
            <a:extLst>
              <a:ext uri="{FF2B5EF4-FFF2-40B4-BE49-F238E27FC236}">
                <a16:creationId xmlns:a16="http://schemas.microsoft.com/office/drawing/2014/main" id="{E9652D84-830A-461E-BCFB-D451CA4E6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23637" r="15659" b="24268"/>
          <a:stretch/>
        </p:blipFill>
        <p:spPr bwMode="auto">
          <a:xfrm>
            <a:off x="6632896" y="2296748"/>
            <a:ext cx="4686300" cy="36099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5366158" y="3760614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Maple Dip</a:t>
            </a:r>
          </a:p>
        </p:txBody>
      </p:sp>
      <p:pic>
        <p:nvPicPr>
          <p:cNvPr id="24578" name="Picture 2" descr="Tim Hortons Menu: The Best and Worst Foods | Eat This Not That">
            <a:extLst>
              <a:ext uri="{FF2B5EF4-FFF2-40B4-BE49-F238E27FC236}">
                <a16:creationId xmlns:a16="http://schemas.microsoft.com/office/drawing/2014/main" id="{A9316F6F-633D-496C-9CDB-61B218576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8965" y1="78588" x2="22371" y2="77449"/>
                        <a14:backgroundMark x1="34725" y1="80866" x2="57179" y2="84169"/>
                        <a14:backgroundMark x1="59349" y1="83257" x2="72204" y2="79385"/>
                        <a14:backgroundMark x1="67947" y1="79385" x2="56928" y2="82916"/>
                        <a14:backgroundMark x1="82053" y1="68109" x2="85225" y2="62073"/>
                        <a14:backgroundMark x1="85225" y1="62073" x2="85476" y2="61845"/>
                        <a14:backgroundMark x1="85058" y1="58998" x2="85058" y2="58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18437" r="12577" b="15909"/>
          <a:stretch/>
        </p:blipFill>
        <p:spPr bwMode="auto">
          <a:xfrm>
            <a:off x="923925" y="2200276"/>
            <a:ext cx="5105400" cy="3276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4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1477943" y="3190476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Blueberry </a:t>
            </a:r>
          </a:p>
        </p:txBody>
      </p:sp>
      <p:pic>
        <p:nvPicPr>
          <p:cNvPr id="23554" name="Picture 2" descr="Tim Hortons Menu: The Best and Worst Foods | Eat This Not That">
            <a:extLst>
              <a:ext uri="{FF2B5EF4-FFF2-40B4-BE49-F238E27FC236}">
                <a16:creationId xmlns:a16="http://schemas.microsoft.com/office/drawing/2014/main" id="{CC43E6CE-751B-407B-B832-AE8696962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6" t="16570" r="8691" b="15054"/>
          <a:stretch/>
        </p:blipFill>
        <p:spPr bwMode="auto">
          <a:xfrm>
            <a:off x="6221962" y="2386857"/>
            <a:ext cx="5019675" cy="30480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9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4318475" y="2990294"/>
            <a:ext cx="537731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Maple glazed</a:t>
            </a:r>
          </a:p>
        </p:txBody>
      </p:sp>
      <p:pic>
        <p:nvPicPr>
          <p:cNvPr id="20482" name="Picture 2" descr="Old Fashioned Sour Cream Glazed Donut">
            <a:extLst>
              <a:ext uri="{FF2B5EF4-FFF2-40B4-BE49-F238E27FC236}">
                <a16:creationId xmlns:a16="http://schemas.microsoft.com/office/drawing/2014/main" id="{0B28E88B-4396-4ABD-8C17-94F46B1FA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7" b="90121" l="4857" r="93429">
                        <a14:foregroundMark x1="8429" y1="39315" x2="8143" y2="44355"/>
                        <a14:foregroundMark x1="55429" y1="90121" x2="50143" y2="87903"/>
                        <a14:foregroundMark x1="36571" y1="7460" x2="41000" y2="8266"/>
                        <a14:foregroundMark x1="52714" y1="7056" x2="52714" y2="7056"/>
                        <a14:foregroundMark x1="34429" y1="6048" x2="34429" y2="6048"/>
                        <a14:foregroundMark x1="93286" y1="42742" x2="92429" y2="37500"/>
                        <a14:foregroundMark x1="93571" y1="59476" x2="93571" y2="59476"/>
                        <a14:foregroundMark x1="4857" y1="41734" x2="4857" y2="41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" t="3882" r="2748" b="5553"/>
          <a:stretch/>
        </p:blipFill>
        <p:spPr bwMode="auto">
          <a:xfrm>
            <a:off x="718686" y="2226218"/>
            <a:ext cx="4887228" cy="33104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2250392" y="3267389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Cruller </a:t>
            </a:r>
          </a:p>
        </p:txBody>
      </p:sp>
      <p:pic>
        <p:nvPicPr>
          <p:cNvPr id="22530" name="Picture 2" descr="Fresh French Cruller Raised Donuts - Morkes Chocolates">
            <a:extLst>
              <a:ext uri="{FF2B5EF4-FFF2-40B4-BE49-F238E27FC236}">
                <a16:creationId xmlns:a16="http://schemas.microsoft.com/office/drawing/2014/main" id="{6B8FFC02-ECD7-4033-964E-175978FDE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600" r="97000">
                        <a14:foregroundMark x1="6600" y1="46000" x2="7600" y2="48600"/>
                        <a14:foregroundMark x1="3800" y1="43400" x2="3800" y2="43400"/>
                        <a14:foregroundMark x1="4800" y1="56800" x2="4800" y2="56800"/>
                        <a14:foregroundMark x1="4600" y1="56800" x2="4600" y2="56800"/>
                        <a14:foregroundMark x1="3600" y1="57000" x2="3600" y2="57000"/>
                        <a14:foregroundMark x1="93200" y1="55600" x2="93200" y2="55600"/>
                        <a14:foregroundMark x1="97000" y1="38800" x2="97000" y2="38800"/>
                        <a14:foregroundMark x1="96600" y1="54000" x2="96600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65"/>
          <a:stretch/>
        </p:blipFill>
        <p:spPr bwMode="auto">
          <a:xfrm>
            <a:off x="6358913" y="1249329"/>
            <a:ext cx="4762500" cy="435934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4016045" y="3194327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Éclair </a:t>
            </a:r>
          </a:p>
        </p:txBody>
      </p:sp>
      <p:pic>
        <p:nvPicPr>
          <p:cNvPr id="21506" name="Picture 2" descr="Menu | Tim Hortons">
            <a:extLst>
              <a:ext uri="{FF2B5EF4-FFF2-40B4-BE49-F238E27FC236}">
                <a16:creationId xmlns:a16="http://schemas.microsoft.com/office/drawing/2014/main" id="{2E893CF6-ACDC-4BFC-8160-66D5332EA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0" b="90400" l="10000" r="90000">
                        <a14:foregroundMark x1="44600" y1="90600" x2="44600" y2="90600"/>
                        <a14:foregroundMark x1="58000" y1="9400" x2="58000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83" b="6066"/>
          <a:stretch/>
        </p:blipFill>
        <p:spPr bwMode="auto">
          <a:xfrm rot="2016396">
            <a:off x="289446" y="-141551"/>
            <a:ext cx="5148921" cy="586844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e donut selection at Tim Horton's Niagara Falls, Ontario - Picture of Tim  Hortons, Niagara Falls - Tripadvisor">
            <a:extLst>
              <a:ext uri="{FF2B5EF4-FFF2-40B4-BE49-F238E27FC236}">
                <a16:creationId xmlns:a16="http://schemas.microsoft.com/office/drawing/2014/main" id="{41FEE51C-8AD0-480B-84BA-29CA230A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21" y="0"/>
            <a:ext cx="5135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ink you know what the top Tim Hortons® donut across Canada was in 2020?  Or how most Canadians take their coffee?">
            <a:extLst>
              <a:ext uri="{FF2B5EF4-FFF2-40B4-BE49-F238E27FC236}">
                <a16:creationId xmlns:a16="http://schemas.microsoft.com/office/drawing/2014/main" id="{082EAAC5-3B6D-488B-A282-072B641C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7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724FF6-D424-44DA-9B75-9A8A754F7306}"/>
              </a:ext>
            </a:extLst>
          </p:cNvPr>
          <p:cNvSpPr/>
          <p:nvPr/>
        </p:nvSpPr>
        <p:spPr>
          <a:xfrm>
            <a:off x="0" y="788565"/>
            <a:ext cx="4865615" cy="6069435"/>
          </a:xfrm>
          <a:prstGeom prst="rect">
            <a:avLst/>
          </a:prstGeom>
          <a:solidFill>
            <a:srgbClr val="A31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4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m Hortons Timbits Breakfast Cereal Info | HYPEBEAST">
            <a:extLst>
              <a:ext uri="{FF2B5EF4-FFF2-40B4-BE49-F238E27FC236}">
                <a16:creationId xmlns:a16="http://schemas.microsoft.com/office/drawing/2014/main" id="{2C3B3B63-8CE1-460F-B4D0-23B3B824C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OOK: Tim Hortons' new Maple Bacon Donut available for delivery">
            <a:extLst>
              <a:ext uri="{FF2B5EF4-FFF2-40B4-BE49-F238E27FC236}">
                <a16:creationId xmlns:a16="http://schemas.microsoft.com/office/drawing/2014/main" id="{CA347CB8-F652-447B-8B84-5D5B45DC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0"/>
            <a:ext cx="6913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m Hortons unveils new Maple Bacon doughnut flavor - NOLISOLI">
            <a:extLst>
              <a:ext uri="{FF2B5EF4-FFF2-40B4-BE49-F238E27FC236}">
                <a16:creationId xmlns:a16="http://schemas.microsoft.com/office/drawing/2014/main" id="{84F42C1E-8336-46C3-976F-0E471747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1965A2F4-97BC-4001-850C-5E3D4F57E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57937-3B32-4EBA-A633-3381E74C82A1}"/>
              </a:ext>
            </a:extLst>
          </p:cNvPr>
          <p:cNvSpPr txBox="1"/>
          <p:nvPr/>
        </p:nvSpPr>
        <p:spPr>
          <a:xfrm>
            <a:off x="2577250" y="2921169"/>
            <a:ext cx="703750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0D2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Hi,</a:t>
            </a:r>
            <a:r>
              <a:rPr lang="en-US" altLang="ko-KR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60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I help </a:t>
            </a:r>
            <a:r>
              <a:rPr lang="en-US" altLang="ko-KR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en-US" altLang="ko-KR" sz="60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ko-KR" altLang="en-US" sz="60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55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1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1965A2F4-97BC-4001-850C-5E3D4F57E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57937-3B32-4EBA-A633-3381E74C82A1}"/>
              </a:ext>
            </a:extLst>
          </p:cNvPr>
          <p:cNvSpPr txBox="1"/>
          <p:nvPr/>
        </p:nvSpPr>
        <p:spPr>
          <a:xfrm>
            <a:off x="1109699" y="2921169"/>
            <a:ext cx="9972602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I get a </a:t>
            </a:r>
            <a:r>
              <a:rPr lang="en-US" altLang="ko-KR" sz="60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double-double</a:t>
            </a:r>
            <a:r>
              <a:rPr lang="en-US" altLang="ko-KR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ko-KR" altLang="en-US" sz="60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Pin on The Passion that Unites......Game On">
            <a:extLst>
              <a:ext uri="{FF2B5EF4-FFF2-40B4-BE49-F238E27FC236}">
                <a16:creationId xmlns:a16="http://schemas.microsoft.com/office/drawing/2014/main" id="{78C8D192-F162-40D7-9513-4E891F60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3" b="99736" l="10000" r="90000">
                        <a14:foregroundMark x1="43667" y1="4084" x2="45333" y2="4084"/>
                        <a14:foregroundMark x1="43000" y1="98946" x2="43000" y2="98946"/>
                        <a14:foregroundMark x1="17500" y1="98551" x2="16333" y2="99341"/>
                        <a14:foregroundMark x1="79333" y1="98155" x2="81333" y2="99736"/>
                        <a14:foregroundMark x1="76833" y1="83267" x2="74500" y2="68643"/>
                        <a14:foregroundMark x1="77833" y1="81028" x2="77167" y2="79051"/>
                        <a14:foregroundMark x1="76167" y1="72464" x2="75667" y2="71146"/>
                        <a14:foregroundMark x1="82000" y1="29513" x2="82000" y2="29513"/>
                        <a14:foregroundMark x1="82833" y1="29381" x2="82833" y2="29381"/>
                        <a14:backgroundMark x1="71333" y1="27404" x2="71333" y2="27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01" y="6858000"/>
            <a:ext cx="4216577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347824"/>
      </p:ext>
    </p:extLst>
  </p:cSld>
  <p:clrMapOvr>
    <a:masterClrMapping/>
  </p:clrMapOvr>
  <p:transition spd="med"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F0697A99-39E0-48E6-97BF-70420BC21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285E1-5787-4563-9BCD-D84FBCDF9DF5}"/>
              </a:ext>
            </a:extLst>
          </p:cNvPr>
          <p:cNvSpPr txBox="1"/>
          <p:nvPr/>
        </p:nvSpPr>
        <p:spPr>
          <a:xfrm>
            <a:off x="8061649" y="868922"/>
            <a:ext cx="338454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Size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44921-6D9A-4E2F-9B16-F54EF69A25B3}"/>
              </a:ext>
            </a:extLst>
          </p:cNvPr>
          <p:cNvSpPr txBox="1"/>
          <p:nvPr/>
        </p:nvSpPr>
        <p:spPr>
          <a:xfrm>
            <a:off x="8061649" y="1930751"/>
            <a:ext cx="3384546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 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XL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710F735-E9C4-41E8-BF89-AAB8AA92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6020"/>
          <a:stretch/>
        </p:blipFill>
        <p:spPr bwMode="auto">
          <a:xfrm>
            <a:off x="0" y="0"/>
            <a:ext cx="7184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A0114748-08F4-4E29-B1E1-09F6DB978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5A2E2-862C-4C2B-889F-12B7B1E5E51A}"/>
              </a:ext>
            </a:extLst>
          </p:cNvPr>
          <p:cNvSpPr txBox="1"/>
          <p:nvPr/>
        </p:nvSpPr>
        <p:spPr>
          <a:xfrm>
            <a:off x="718457" y="1111518"/>
            <a:ext cx="338454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Blend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50F280-B773-4925-8C26-26C7C00FE467}"/>
              </a:ext>
            </a:extLst>
          </p:cNvPr>
          <p:cNvSpPr txBox="1"/>
          <p:nvPr/>
        </p:nvSpPr>
        <p:spPr>
          <a:xfrm>
            <a:off x="0" y="2173348"/>
            <a:ext cx="482146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original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dark roast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decaf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French vanilla 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E438D5A-13C5-431E-A93C-331F1EC24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r="10578"/>
          <a:stretch/>
        </p:blipFill>
        <p:spPr bwMode="auto">
          <a:xfrm>
            <a:off x="4914121" y="0"/>
            <a:ext cx="7277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7A88A369-89ED-46E9-BFC3-25B75AA8E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32E227-F4A7-4DE2-848A-2A672E51827E}"/>
              </a:ext>
            </a:extLst>
          </p:cNvPr>
          <p:cNvSpPr txBox="1"/>
          <p:nvPr/>
        </p:nvSpPr>
        <p:spPr>
          <a:xfrm>
            <a:off x="7072604" y="943567"/>
            <a:ext cx="439225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Additives  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3F1C5-DA6C-48EE-BCE6-37FC60424056}"/>
              </a:ext>
            </a:extLst>
          </p:cNvPr>
          <p:cNvSpPr txBox="1"/>
          <p:nvPr/>
        </p:nvSpPr>
        <p:spPr>
          <a:xfrm>
            <a:off x="6503437" y="2005397"/>
            <a:ext cx="5530586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sugar 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sweetener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982DFB1-2148-4D31-A288-F492179F8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2" r="16122"/>
          <a:stretch/>
        </p:blipFill>
        <p:spPr bwMode="auto">
          <a:xfrm>
            <a:off x="0" y="0"/>
            <a:ext cx="6335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1574085" y="2311501"/>
            <a:ext cx="904383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Size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34448" y="3438503"/>
            <a:ext cx="904383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milk = 15mL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98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FF011469-80AE-4287-94A9-555EA3E1C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C222E2-B6F8-4D15-90B2-2445743B957B}"/>
              </a:ext>
            </a:extLst>
          </p:cNvPr>
          <p:cNvSpPr txBox="1"/>
          <p:nvPr/>
        </p:nvSpPr>
        <p:spPr>
          <a:xfrm>
            <a:off x="106391" y="1887018"/>
            <a:ext cx="450915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Regular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89AE2-67FF-4DE4-A8F5-7C0CC377D4CC}"/>
              </a:ext>
            </a:extLst>
          </p:cNvPr>
          <p:cNvSpPr txBox="1"/>
          <p:nvPr/>
        </p:nvSpPr>
        <p:spPr>
          <a:xfrm>
            <a:off x="106391" y="2995014"/>
            <a:ext cx="4509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milk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A25D7B9-8B49-419E-904D-40A49B801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12313"/>
          <a:stretch/>
        </p:blipFill>
        <p:spPr bwMode="auto">
          <a:xfrm>
            <a:off x="4690188" y="0"/>
            <a:ext cx="7501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200710D2-6C4D-42BC-95F3-B1EFDB18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D579E-77FB-45E1-B507-FC7362BBB4CB}"/>
              </a:ext>
            </a:extLst>
          </p:cNvPr>
          <p:cNvSpPr txBox="1"/>
          <p:nvPr/>
        </p:nvSpPr>
        <p:spPr>
          <a:xfrm>
            <a:off x="7430921" y="1322260"/>
            <a:ext cx="4509152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Double-double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139A4-E9A2-488B-80F6-C02B26629985}"/>
              </a:ext>
            </a:extLst>
          </p:cNvPr>
          <p:cNvSpPr txBox="1"/>
          <p:nvPr/>
        </p:nvSpPr>
        <p:spPr>
          <a:xfrm>
            <a:off x="7430921" y="3429000"/>
            <a:ext cx="4509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4A4066-BA79-44E5-ADEB-6EE77C735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1021"/>
          <a:stretch/>
        </p:blipFill>
        <p:spPr bwMode="auto">
          <a:xfrm>
            <a:off x="0" y="0"/>
            <a:ext cx="7203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42BF9E3D-2597-49CA-9880-16B128770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D579E-77FB-45E1-B507-FC7362BBB4CB}"/>
              </a:ext>
            </a:extLst>
          </p:cNvPr>
          <p:cNvSpPr txBox="1"/>
          <p:nvPr/>
        </p:nvSpPr>
        <p:spPr>
          <a:xfrm>
            <a:off x="7128588" y="1988711"/>
            <a:ext cx="511381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Triple-triple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139A4-E9A2-488B-80F6-C02B26629985}"/>
              </a:ext>
            </a:extLst>
          </p:cNvPr>
          <p:cNvSpPr txBox="1"/>
          <p:nvPr/>
        </p:nvSpPr>
        <p:spPr>
          <a:xfrm>
            <a:off x="7430921" y="3223027"/>
            <a:ext cx="4509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 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4A4066-BA79-44E5-ADEB-6EE77C735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1021"/>
          <a:stretch/>
        </p:blipFill>
        <p:spPr bwMode="auto">
          <a:xfrm>
            <a:off x="0" y="0"/>
            <a:ext cx="7203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6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1574085" y="2311501"/>
            <a:ext cx="904383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 by Four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34448" y="3281422"/>
            <a:ext cx="9043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cream / milk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sugar / sweetener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557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702644" y="2311501"/>
            <a:ext cx="1078671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Three cream, Two sugars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34448" y="3281422"/>
            <a:ext cx="9043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 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40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702644" y="2311501"/>
            <a:ext cx="1078671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Black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34448" y="3281422"/>
            <a:ext cx="9043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 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06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n on The Passion that Unites......Game On">
            <a:extLst>
              <a:ext uri="{FF2B5EF4-FFF2-40B4-BE49-F238E27FC236}">
                <a16:creationId xmlns:a16="http://schemas.microsoft.com/office/drawing/2014/main" id="{9C5A1598-ADC9-4AD6-A4A5-57F56737E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3" b="99736" l="10000" r="90000">
                        <a14:foregroundMark x1="43667" y1="4084" x2="45333" y2="4084"/>
                        <a14:foregroundMark x1="43000" y1="98946" x2="43000" y2="98946"/>
                        <a14:foregroundMark x1="17500" y1="98551" x2="16333" y2="99341"/>
                        <a14:foregroundMark x1="79333" y1="98155" x2="81333" y2="99736"/>
                        <a14:foregroundMark x1="76833" y1="83267" x2="74500" y2="68643"/>
                        <a14:foregroundMark x1="77833" y1="81028" x2="77167" y2="79051"/>
                        <a14:foregroundMark x1="76167" y1="72464" x2="75667" y2="71146"/>
                        <a14:foregroundMark x1="82000" y1="29513" x2="82000" y2="29513"/>
                        <a14:foregroundMark x1="82833" y1="29381" x2="82833" y2="29381"/>
                        <a14:backgroundMark x1="71333" y1="27404" x2="71333" y2="27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64" y="1524000"/>
            <a:ext cx="4216577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E37D0-01C0-4D18-B0DA-67CA50F10822}"/>
              </a:ext>
            </a:extLst>
          </p:cNvPr>
          <p:cNvSpPr txBox="1"/>
          <p:nvPr/>
        </p:nvSpPr>
        <p:spPr>
          <a:xfrm>
            <a:off x="1314762" y="763955"/>
            <a:ext cx="537731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7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 Horton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0EC21-D6BD-4D15-9714-F8BF4A05C2D5}"/>
              </a:ext>
            </a:extLst>
          </p:cNvPr>
          <p:cNvSpPr txBox="1"/>
          <p:nvPr/>
        </p:nvSpPr>
        <p:spPr>
          <a:xfrm>
            <a:off x="1317324" y="1855033"/>
            <a:ext cx="649224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24 seasons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top 100 player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strong, tough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1964 – Donut Shop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1974 – Car Crash, DUI</a:t>
            </a:r>
            <a:endParaRPr lang="ko-KR" altLang="en-US" sz="32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37788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2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F7566EE-BB38-4146-A79A-B812D888B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4"/>
          <a:stretch/>
        </p:blipFill>
        <p:spPr bwMode="auto">
          <a:xfrm>
            <a:off x="2147984" y="467989"/>
            <a:ext cx="7896031" cy="565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C4F30C08-5579-4428-91D5-97AAF921C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11C2947E-7D92-498F-9B26-0B6FF11DA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6700"/>
          <a:stretch/>
        </p:blipFill>
        <p:spPr bwMode="auto">
          <a:xfrm>
            <a:off x="4404048" y="0"/>
            <a:ext cx="778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65EF3-D284-4585-91DE-7F444C87B46E}"/>
              </a:ext>
            </a:extLst>
          </p:cNvPr>
          <p:cNvSpPr txBox="1"/>
          <p:nvPr/>
        </p:nvSpPr>
        <p:spPr>
          <a:xfrm>
            <a:off x="-282864" y="1432754"/>
            <a:ext cx="5113818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Credit or Debit?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CE629-216F-43E4-AE7F-18C08AC32E68}"/>
              </a:ext>
            </a:extLst>
          </p:cNvPr>
          <p:cNvSpPr txBox="1"/>
          <p:nvPr/>
        </p:nvSpPr>
        <p:spPr>
          <a:xfrm>
            <a:off x="19469" y="3452880"/>
            <a:ext cx="4509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credit card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debit card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54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C4F30C08-5579-4428-91D5-97AAF921C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11C2947E-7D92-498F-9B26-0B6FF11DA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6700"/>
          <a:stretch/>
        </p:blipFill>
        <p:spPr bwMode="auto">
          <a:xfrm>
            <a:off x="4404048" y="0"/>
            <a:ext cx="778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65EF3-D284-4585-91DE-7F444C87B46E}"/>
              </a:ext>
            </a:extLst>
          </p:cNvPr>
          <p:cNvSpPr txBox="1"/>
          <p:nvPr/>
        </p:nvSpPr>
        <p:spPr>
          <a:xfrm>
            <a:off x="-354885" y="1859339"/>
            <a:ext cx="5113818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here </a:t>
            </a:r>
          </a:p>
          <a:p>
            <a:pPr algn="ctr"/>
            <a:r>
              <a:rPr lang="en-US" altLang="ko-KR" sz="66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</a:t>
            </a:r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go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99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3771EF0B-E856-44C0-A953-F24CE3F2B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3DF349D6-ADD8-4CB3-A9CB-EAB736C88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3568"/>
          <a:stretch/>
        </p:blipFill>
        <p:spPr bwMode="auto">
          <a:xfrm>
            <a:off x="0" y="-6998"/>
            <a:ext cx="7035281" cy="686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702644" y="194745"/>
            <a:ext cx="1078671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Role Play</a:t>
            </a:r>
            <a:endParaRPr lang="ko-KR" altLang="en-US" sz="6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72949" y="1180735"/>
            <a:ext cx="9043830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72728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Hi, can I help you? </a:t>
            </a:r>
          </a:p>
          <a:p>
            <a:pPr algn="ctr"/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May I have a </a:t>
            </a:r>
            <a:r>
              <a:rPr lang="en-US" altLang="ko-KR" sz="4800" b="1" dirty="0">
                <a:solidFill>
                  <a:srgbClr val="E0D2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large original double-double </a:t>
            </a:r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and a </a:t>
            </a:r>
            <a:r>
              <a:rPr lang="en-US" altLang="ko-KR" sz="4800" b="1" dirty="0">
                <a:solidFill>
                  <a:srgbClr val="E0D2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cruller</a:t>
            </a:r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?</a:t>
            </a:r>
          </a:p>
          <a:p>
            <a:pPr algn="ctr"/>
            <a:r>
              <a:rPr lang="en-US" altLang="ko-KR" sz="4400" dirty="0">
                <a:solidFill>
                  <a:srgbClr val="472728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Sure.  Will you be paying with cash or credit card?</a:t>
            </a:r>
          </a:p>
          <a:p>
            <a:pPr algn="ctr"/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Debit, please. </a:t>
            </a:r>
          </a:p>
          <a:p>
            <a:pPr algn="ctr"/>
            <a:r>
              <a:rPr lang="en-US" altLang="ko-KR" sz="4400" dirty="0">
                <a:solidFill>
                  <a:srgbClr val="472728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For here or to go? </a:t>
            </a:r>
          </a:p>
          <a:p>
            <a:pPr algn="ctr"/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For here please. </a:t>
            </a:r>
            <a:endParaRPr lang="ko-KR" altLang="en-US" sz="4400" dirty="0">
              <a:solidFill>
                <a:srgbClr val="E0D2B5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6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reate Your Own Tim Hortons Combo | Cobone Offers">
            <a:extLst>
              <a:ext uri="{FF2B5EF4-FFF2-40B4-BE49-F238E27FC236}">
                <a16:creationId xmlns:a16="http://schemas.microsoft.com/office/drawing/2014/main" id="{D2E14452-710C-47E6-88D0-54B12824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643"/>
            <a:ext cx="12192000" cy="61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reate Your Own Tim Hortons Combo | Cobone Offers">
            <a:extLst>
              <a:ext uri="{FF2B5EF4-FFF2-40B4-BE49-F238E27FC236}">
                <a16:creationId xmlns:a16="http://schemas.microsoft.com/office/drawing/2014/main" id="{65A5F0E9-1218-432A-B8D8-AE74D3DAE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61"/>
          <a:stretch/>
        </p:blipFill>
        <p:spPr bwMode="auto">
          <a:xfrm>
            <a:off x="0" y="0"/>
            <a:ext cx="12192000" cy="70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9F2A97-40F9-422B-9E80-469BD9DD2113}"/>
              </a:ext>
            </a:extLst>
          </p:cNvPr>
          <p:cNvSpPr txBox="1"/>
          <p:nvPr/>
        </p:nvSpPr>
        <p:spPr>
          <a:xfrm>
            <a:off x="-1" y="1173722"/>
            <a:ext cx="3405809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Size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17B04-D558-42A3-AA8B-A561F967442C}"/>
              </a:ext>
            </a:extLst>
          </p:cNvPr>
          <p:cNvSpPr txBox="1"/>
          <p:nvPr/>
        </p:nvSpPr>
        <p:spPr>
          <a:xfrm>
            <a:off x="1108719" y="2466384"/>
            <a:ext cx="1188368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</a:p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 </a:t>
            </a:r>
          </a:p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XL</a:t>
            </a:r>
            <a:endParaRPr lang="ko-KR" altLang="en-US" sz="48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CD9E2-D3D7-42CD-B954-02FA21969677}"/>
              </a:ext>
            </a:extLst>
          </p:cNvPr>
          <p:cNvSpPr txBox="1"/>
          <p:nvPr/>
        </p:nvSpPr>
        <p:spPr>
          <a:xfrm>
            <a:off x="3263903" y="1154748"/>
            <a:ext cx="338454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Blend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CFA81-7FF7-4037-849C-690D0F6A43D4}"/>
              </a:ext>
            </a:extLst>
          </p:cNvPr>
          <p:cNvSpPr txBox="1"/>
          <p:nvPr/>
        </p:nvSpPr>
        <p:spPr>
          <a:xfrm>
            <a:off x="2545446" y="2466384"/>
            <a:ext cx="4821460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C5B39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original</a:t>
            </a:r>
          </a:p>
          <a:p>
            <a:pPr algn="ctr"/>
            <a:r>
              <a:rPr lang="en-US" altLang="ko-KR" sz="4800" dirty="0">
                <a:solidFill>
                  <a:srgbClr val="C5B39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dark roast</a:t>
            </a:r>
          </a:p>
          <a:p>
            <a:pPr algn="ctr"/>
            <a:r>
              <a:rPr lang="en-US" altLang="ko-KR" sz="4800" dirty="0">
                <a:solidFill>
                  <a:srgbClr val="C5B39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bold roast</a:t>
            </a:r>
          </a:p>
          <a:p>
            <a:pPr algn="ctr"/>
            <a:r>
              <a:rPr lang="en-US" altLang="ko-KR" sz="4800" dirty="0">
                <a:solidFill>
                  <a:srgbClr val="C5B39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Columbian</a:t>
            </a:r>
          </a:p>
          <a:p>
            <a:pPr algn="ctr"/>
            <a:r>
              <a:rPr lang="en-US" altLang="ko-KR" sz="4800" dirty="0">
                <a:solidFill>
                  <a:srgbClr val="C5B39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French vanilla </a:t>
            </a:r>
            <a:endParaRPr lang="ko-KR" altLang="en-US" sz="4800" dirty="0">
              <a:solidFill>
                <a:srgbClr val="C5B39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9238D-1867-40E9-812D-1261C8B060E6}"/>
              </a:ext>
            </a:extLst>
          </p:cNvPr>
          <p:cNvSpPr txBox="1"/>
          <p:nvPr/>
        </p:nvSpPr>
        <p:spPr>
          <a:xfrm>
            <a:off x="7562258" y="1154748"/>
            <a:ext cx="439225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Additives  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EE1C5-CDA7-4A4D-8AF4-7EAC9A8D7582}"/>
              </a:ext>
            </a:extLst>
          </p:cNvPr>
          <p:cNvSpPr txBox="1"/>
          <p:nvPr/>
        </p:nvSpPr>
        <p:spPr>
          <a:xfrm>
            <a:off x="7615265" y="2466384"/>
            <a:ext cx="4392252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regular</a:t>
            </a:r>
          </a:p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double-double</a:t>
            </a:r>
          </a:p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triple-triple</a:t>
            </a:r>
          </a:p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 by four</a:t>
            </a:r>
          </a:p>
          <a:p>
            <a:pPr algn="ctr"/>
            <a:r>
              <a:rPr lang="en-US" altLang="ko-KR" sz="48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19491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CF458A-1AEE-4003-86E4-6F0615D38040}"/>
              </a:ext>
            </a:extLst>
          </p:cNvPr>
          <p:cNvSpPr txBox="1"/>
          <p:nvPr/>
        </p:nvSpPr>
        <p:spPr>
          <a:xfrm>
            <a:off x="873256" y="877063"/>
            <a:ext cx="9781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https://www.wikihow.com/Order-Tim-Hortons-Coffee</a:t>
            </a:r>
            <a:r>
              <a:rPr lang="ko-KR" alt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5E0E57-8038-42BA-8311-C55AAAE67A60}"/>
              </a:ext>
            </a:extLst>
          </p:cNvPr>
          <p:cNvSpPr txBox="1"/>
          <p:nvPr/>
        </p:nvSpPr>
        <p:spPr>
          <a:xfrm>
            <a:off x="873206" y="1781913"/>
            <a:ext cx="97815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3"/>
              </a:rPr>
              <a:t>https://wendihiebert.com/2009/08/04/how-to-order-and-behave-at-tim-hortons-to-make-the-world-a-better-place/#:~:text=Ordering%20coffee%20and%20tea%3A,is%20called%20a%20Triple%20Triple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C0D52-2796-43E5-83B3-4E59F96897A9}"/>
              </a:ext>
            </a:extLst>
          </p:cNvPr>
          <p:cNvSpPr txBox="1"/>
          <p:nvPr/>
        </p:nvSpPr>
        <p:spPr>
          <a:xfrm>
            <a:off x="873206" y="3517760"/>
            <a:ext cx="9781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>
                <a:hlinkClick r:id="rId4"/>
              </a:rPr>
              <a:t>https://youtu.be/yJ0HZam3UJo</a:t>
            </a:r>
            <a:r>
              <a:rPr lang="en-US" altLang="ko-KR"/>
              <a:t> 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2DABB-DD6F-4A43-9AEA-ED21E07032E5}"/>
              </a:ext>
            </a:extLst>
          </p:cNvPr>
          <p:cNvSpPr txBox="1"/>
          <p:nvPr/>
        </p:nvSpPr>
        <p:spPr>
          <a:xfrm>
            <a:off x="874811" y="4422610"/>
            <a:ext cx="9778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https://www.reddit.com/r/TimHortons/comments/e7m1zy/i_heard_tim_hortons_counts_1_cream_as_more/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90195-DB90-4851-AFFC-B1760CB2AEC3}"/>
              </a:ext>
            </a:extLst>
          </p:cNvPr>
          <p:cNvSpPr txBox="1"/>
          <p:nvPr/>
        </p:nvSpPr>
        <p:spPr>
          <a:xfrm>
            <a:off x="873205" y="5409048"/>
            <a:ext cx="9778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https://www.thestar.com/opinion/contributors/2020/01/29/your-double-double-coffee-has-more-sugar-than-you-think-and-thats-a-problem.html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35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FFFFB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E0D2B5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E0D2B5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47272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D56A1C4-3D3E-4ADC-B21F-9EED2669E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624" y="2283618"/>
            <a:ext cx="10572752" cy="2290763"/>
          </a:xfrm>
          <a:prstGeom prst="rect">
            <a:avLst/>
          </a:prstGeo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Pin on The Passion that Unites......Game On">
            <a:extLst>
              <a:ext uri="{FF2B5EF4-FFF2-40B4-BE49-F238E27FC236}">
                <a16:creationId xmlns:a16="http://schemas.microsoft.com/office/drawing/2014/main" id="{F602481B-3931-4F99-9851-DA9F4E9B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53" b="99736" l="10000" r="90000">
                        <a14:foregroundMark x1="43667" y1="4084" x2="45333" y2="4084"/>
                        <a14:foregroundMark x1="43000" y1="98946" x2="43000" y2="98946"/>
                        <a14:foregroundMark x1="17500" y1="98551" x2="16333" y2="99341"/>
                        <a14:foregroundMark x1="79333" y1="98155" x2="81333" y2="99736"/>
                        <a14:foregroundMark x1="76833" y1="83267" x2="74500" y2="68643"/>
                        <a14:foregroundMark x1="77833" y1="81028" x2="77167" y2="79051"/>
                        <a14:foregroundMark x1="76167" y1="72464" x2="75667" y2="71146"/>
                        <a14:foregroundMark x1="82000" y1="29513" x2="82000" y2="29513"/>
                        <a14:foregroundMark x1="82833" y1="29381" x2="82833" y2="29381"/>
                        <a14:backgroundMark x1="71333" y1="27404" x2="71333" y2="27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64" y="6858000"/>
            <a:ext cx="4216577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70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D56A1C4-3D3E-4ADC-B21F-9EED2669E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2466" y="796933"/>
            <a:ext cx="4883534" cy="1058100"/>
          </a:xfrm>
          <a:prstGeom prst="rect">
            <a:avLst/>
          </a:prstGeo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58DE09-C0C7-472F-8025-39E2DFBD85CA}"/>
              </a:ext>
            </a:extLst>
          </p:cNvPr>
          <p:cNvSpPr txBox="1"/>
          <p:nvPr/>
        </p:nvSpPr>
        <p:spPr>
          <a:xfrm>
            <a:off x="1317324" y="2105541"/>
            <a:ext cx="6820836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Largest Coffee Chain (Canada)</a:t>
            </a:r>
          </a:p>
          <a:p>
            <a:r>
              <a:rPr lang="en-US" altLang="ko-KR" sz="3200" dirty="0">
                <a:solidFill>
                  <a:srgbClr val="E0D2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r>
              <a:rPr lang="en-US" altLang="ko-KR" sz="3200" baseline="30000" dirty="0">
                <a:solidFill>
                  <a:srgbClr val="E0D2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rd</a:t>
            </a:r>
            <a:r>
              <a:rPr lang="en-US" altLang="ko-KR" sz="3200" dirty="0">
                <a:solidFill>
                  <a:srgbClr val="E0D2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Largest Coffee Chain </a:t>
            </a:r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(World)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Largest Fast-Food Chain (Canada)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2014 – Burger King buys 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Roll up the rim to win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Timbits Hockey</a:t>
            </a:r>
          </a:p>
          <a:p>
            <a:r>
              <a:rPr lang="en-US" altLang="ko-KR" sz="32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 Horton Children Foundation</a:t>
            </a:r>
            <a:endParaRPr lang="ko-KR" altLang="en-US" sz="32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54FE8-373E-480B-9AFA-9D6CB0662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00" t="21542" r="38030" b="5312"/>
          <a:stretch/>
        </p:blipFill>
        <p:spPr>
          <a:xfrm>
            <a:off x="8138160" y="1844040"/>
            <a:ext cx="5787390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14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uiExpand="1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Tim Hortons is offering 6-packs of donuts for $0.60 on November 26 | Dished">
            <a:extLst>
              <a:ext uri="{FF2B5EF4-FFF2-40B4-BE49-F238E27FC236}">
                <a16:creationId xmlns:a16="http://schemas.microsoft.com/office/drawing/2014/main" id="{B4922BC1-19DC-48A1-B92C-70A65657C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r="45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756825-AB1A-49E9-A278-D9393316A0F9}"/>
              </a:ext>
            </a:extLst>
          </p:cNvPr>
          <p:cNvSpPr txBox="1"/>
          <p:nvPr/>
        </p:nvSpPr>
        <p:spPr>
          <a:xfrm>
            <a:off x="3407343" y="2598165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Doughnuts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D9265-14F3-4DC8-A467-C6280C15B20A}"/>
              </a:ext>
            </a:extLst>
          </p:cNvPr>
          <p:cNvSpPr txBox="1"/>
          <p:nvPr/>
        </p:nvSpPr>
        <p:spPr>
          <a:xfrm>
            <a:off x="3407343" y="3429000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0D2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Donuts</a:t>
            </a:r>
            <a:endParaRPr lang="ko-KR" altLang="en-US" sz="6600" dirty="0">
              <a:solidFill>
                <a:srgbClr val="E0D2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7040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1221996" y="4918295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Old-fashion</a:t>
            </a:r>
          </a:p>
        </p:txBody>
      </p:sp>
      <p:pic>
        <p:nvPicPr>
          <p:cNvPr id="4" name="Picture 2" descr="Tim Hortons Old Fashioned Plain | Mark Klotz | Flickr">
            <a:extLst>
              <a:ext uri="{FF2B5EF4-FFF2-40B4-BE49-F238E27FC236}">
                <a16:creationId xmlns:a16="http://schemas.microsoft.com/office/drawing/2014/main" id="{D1EBD12E-10C3-4D45-90EA-C819716E2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98" b="91878" l="8166" r="73495">
                        <a14:backgroundMark x1="55914" y1="81685" x2="53959" y2="82662"/>
                        <a14:backgroundMark x1="51613" y1="82784" x2="45161" y2="84737"/>
                        <a14:backgroundMark x1="42229" y1="84860" x2="45748" y2="84249"/>
                        <a14:backgroundMark x1="45259" y1="84249" x2="44086" y2="84371"/>
                        <a14:backgroundMark x1="43206" y1="84005" x2="43206" y2="84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32416" r="31163" b="14984"/>
          <a:stretch/>
        </p:blipFill>
        <p:spPr bwMode="auto">
          <a:xfrm>
            <a:off x="907723" y="1499532"/>
            <a:ext cx="4949506" cy="36072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2265411" y="2937141"/>
            <a:ext cx="537731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Boston Cream</a:t>
            </a:r>
          </a:p>
        </p:txBody>
      </p:sp>
      <p:pic>
        <p:nvPicPr>
          <p:cNvPr id="19458" name="Picture 2" descr="Boston cream doughnut - Wikipedia">
            <a:extLst>
              <a:ext uri="{FF2B5EF4-FFF2-40B4-BE49-F238E27FC236}">
                <a16:creationId xmlns:a16="http://schemas.microsoft.com/office/drawing/2014/main" id="{A03EB8F5-4E43-469A-AF15-81286C657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12287" r="9271" b="12377"/>
          <a:stretch/>
        </p:blipFill>
        <p:spPr bwMode="auto">
          <a:xfrm>
            <a:off x="6413154" y="2374084"/>
            <a:ext cx="4973017" cy="324977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3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4200089" y="1780812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Apple Fritter</a:t>
            </a:r>
          </a:p>
        </p:txBody>
      </p:sp>
      <p:pic>
        <p:nvPicPr>
          <p:cNvPr id="26626" name="Picture 2" descr="McDonald's Apple Fritter Nutrition Facts">
            <a:extLst>
              <a:ext uri="{FF2B5EF4-FFF2-40B4-BE49-F238E27FC236}">
                <a16:creationId xmlns:a16="http://schemas.microsoft.com/office/drawing/2014/main" id="{D48C9E3B-9C7A-453E-9F90-2DD65860B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455" l="9197" r="91192">
                        <a14:foregroundMark x1="9197" y1="65455" x2="9585" y2="66591"/>
                        <a14:foregroundMark x1="47409" y1="90000" x2="47150" y2="90000"/>
                        <a14:foregroundMark x1="91321" y1="65455" x2="91321" y2="64091"/>
                        <a14:foregroundMark x1="65674" y1="90227" x2="65026" y2="90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5" t="20950" r="7097" b="5452"/>
          <a:stretch/>
        </p:blipFill>
        <p:spPr bwMode="auto">
          <a:xfrm>
            <a:off x="352425" y="2518546"/>
            <a:ext cx="5743575" cy="27908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8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335</Words>
  <Application>Microsoft Office PowerPoint</Application>
  <PresentationFormat>Widescreen</PresentationFormat>
  <Paragraphs>97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 Rounded MT Bold</vt:lpstr>
      <vt:lpstr>Arial</vt:lpstr>
      <vt:lpstr>맑은 고딕</vt:lpstr>
      <vt:lpstr>Aharoni</vt:lpstr>
      <vt:lpstr>Arial Nova</vt:lpstr>
      <vt:lpstr>Bebas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Hortons</dc:title>
  <dc:creator>tim schilstra</dc:creator>
  <cp:lastModifiedBy>tim schilstra</cp:lastModifiedBy>
  <cp:revision>35</cp:revision>
  <dcterms:created xsi:type="dcterms:W3CDTF">2021-04-16T02:36:07Z</dcterms:created>
  <dcterms:modified xsi:type="dcterms:W3CDTF">2021-07-01T13:34:14Z</dcterms:modified>
</cp:coreProperties>
</file>