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1021"/>
    <a:srgbClr val="5E3434"/>
    <a:srgbClr val="CC2131"/>
    <a:srgbClr val="F3DF9B"/>
    <a:srgbClr val="31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4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92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285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16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00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83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766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23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294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411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8935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F9CE3-A752-4FB2-B063-6BCA2C6A7EEB}" type="datetimeFigureOut">
              <a:rPr lang="ko-KR" altLang="en-US" smtClean="0"/>
              <a:t>2021-12-09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6F76-67F0-41FB-9F4E-895B7B3C231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66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34E2940-C7D9-4598-A51C-41B9FE2D1D6E}"/>
              </a:ext>
            </a:extLst>
          </p:cNvPr>
          <p:cNvSpPr/>
          <p:nvPr/>
        </p:nvSpPr>
        <p:spPr>
          <a:xfrm>
            <a:off x="1092200" y="205406"/>
            <a:ext cx="4673600" cy="9079006"/>
          </a:xfrm>
          <a:custGeom>
            <a:avLst/>
            <a:gdLst>
              <a:gd name="connsiteX0" fmla="*/ 0 w 3608173"/>
              <a:gd name="connsiteY0" fmla="*/ 0 h 7970108"/>
              <a:gd name="connsiteX1" fmla="*/ 3163329 w 3608173"/>
              <a:gd name="connsiteY1" fmla="*/ 1075038 h 7970108"/>
              <a:gd name="connsiteX2" fmla="*/ 3608173 w 3608173"/>
              <a:gd name="connsiteY2" fmla="*/ 7203989 h 7970108"/>
              <a:gd name="connsiteX3" fmla="*/ 345989 w 3608173"/>
              <a:gd name="connsiteY3" fmla="*/ 7970108 h 7970108"/>
              <a:gd name="connsiteX4" fmla="*/ 0 w 3608173"/>
              <a:gd name="connsiteY4" fmla="*/ 0 h 7970108"/>
              <a:gd name="connsiteX0" fmla="*/ 344351 w 3952524"/>
              <a:gd name="connsiteY0" fmla="*/ 0 h 7970108"/>
              <a:gd name="connsiteX1" fmla="*/ 3507680 w 3952524"/>
              <a:gd name="connsiteY1" fmla="*/ 1075038 h 7970108"/>
              <a:gd name="connsiteX2" fmla="*/ 3952524 w 3952524"/>
              <a:gd name="connsiteY2" fmla="*/ 7203989 h 7970108"/>
              <a:gd name="connsiteX3" fmla="*/ 690340 w 3952524"/>
              <a:gd name="connsiteY3" fmla="*/ 7970108 h 7970108"/>
              <a:gd name="connsiteX4" fmla="*/ 344351 w 3952524"/>
              <a:gd name="connsiteY4" fmla="*/ 0 h 7970108"/>
              <a:gd name="connsiteX0" fmla="*/ 465455 w 4073628"/>
              <a:gd name="connsiteY0" fmla="*/ 0 h 7970108"/>
              <a:gd name="connsiteX1" fmla="*/ 3628784 w 4073628"/>
              <a:gd name="connsiteY1" fmla="*/ 1075038 h 7970108"/>
              <a:gd name="connsiteX2" fmla="*/ 4073628 w 4073628"/>
              <a:gd name="connsiteY2" fmla="*/ 7203989 h 7970108"/>
              <a:gd name="connsiteX3" fmla="*/ 811444 w 4073628"/>
              <a:gd name="connsiteY3" fmla="*/ 7970108 h 7970108"/>
              <a:gd name="connsiteX4" fmla="*/ 465455 w 4073628"/>
              <a:gd name="connsiteY4" fmla="*/ 0 h 7970108"/>
              <a:gd name="connsiteX0" fmla="*/ 394833 w 4003006"/>
              <a:gd name="connsiteY0" fmla="*/ 0 h 7970108"/>
              <a:gd name="connsiteX1" fmla="*/ 3558162 w 4003006"/>
              <a:gd name="connsiteY1" fmla="*/ 1075038 h 7970108"/>
              <a:gd name="connsiteX2" fmla="*/ 4003006 w 4003006"/>
              <a:gd name="connsiteY2" fmla="*/ 7203989 h 7970108"/>
              <a:gd name="connsiteX3" fmla="*/ 740822 w 4003006"/>
              <a:gd name="connsiteY3" fmla="*/ 7970108 h 7970108"/>
              <a:gd name="connsiteX4" fmla="*/ 394833 w 4003006"/>
              <a:gd name="connsiteY4" fmla="*/ 0 h 7970108"/>
              <a:gd name="connsiteX0" fmla="*/ 416534 w 4024707"/>
              <a:gd name="connsiteY0" fmla="*/ 0 h 7970108"/>
              <a:gd name="connsiteX1" fmla="*/ 3579863 w 4024707"/>
              <a:gd name="connsiteY1" fmla="*/ 1075038 h 7970108"/>
              <a:gd name="connsiteX2" fmla="*/ 4024707 w 4024707"/>
              <a:gd name="connsiteY2" fmla="*/ 7203989 h 7970108"/>
              <a:gd name="connsiteX3" fmla="*/ 762523 w 4024707"/>
              <a:gd name="connsiteY3" fmla="*/ 7970108 h 7970108"/>
              <a:gd name="connsiteX4" fmla="*/ 416534 w 4024707"/>
              <a:gd name="connsiteY4" fmla="*/ 0 h 7970108"/>
              <a:gd name="connsiteX0" fmla="*/ 454138 w 4062311"/>
              <a:gd name="connsiteY0" fmla="*/ 0 h 7970108"/>
              <a:gd name="connsiteX1" fmla="*/ 3617467 w 4062311"/>
              <a:gd name="connsiteY1" fmla="*/ 1075038 h 7970108"/>
              <a:gd name="connsiteX2" fmla="*/ 4062311 w 4062311"/>
              <a:gd name="connsiteY2" fmla="*/ 7203989 h 7970108"/>
              <a:gd name="connsiteX3" fmla="*/ 800127 w 4062311"/>
              <a:gd name="connsiteY3" fmla="*/ 7970108 h 7970108"/>
              <a:gd name="connsiteX4" fmla="*/ 454138 w 4062311"/>
              <a:gd name="connsiteY4" fmla="*/ 0 h 7970108"/>
              <a:gd name="connsiteX0" fmla="*/ 436626 w 4044799"/>
              <a:gd name="connsiteY0" fmla="*/ 0 h 7970108"/>
              <a:gd name="connsiteX1" fmla="*/ 3599955 w 4044799"/>
              <a:gd name="connsiteY1" fmla="*/ 1075038 h 7970108"/>
              <a:gd name="connsiteX2" fmla="*/ 4044799 w 4044799"/>
              <a:gd name="connsiteY2" fmla="*/ 7203989 h 7970108"/>
              <a:gd name="connsiteX3" fmla="*/ 782615 w 4044799"/>
              <a:gd name="connsiteY3" fmla="*/ 7970108 h 7970108"/>
              <a:gd name="connsiteX4" fmla="*/ 436626 w 4044799"/>
              <a:gd name="connsiteY4" fmla="*/ 0 h 7970108"/>
              <a:gd name="connsiteX0" fmla="*/ 436626 w 4044799"/>
              <a:gd name="connsiteY0" fmla="*/ 0 h 7970108"/>
              <a:gd name="connsiteX1" fmla="*/ 3599955 w 4044799"/>
              <a:gd name="connsiteY1" fmla="*/ 1075038 h 7970108"/>
              <a:gd name="connsiteX2" fmla="*/ 4044799 w 4044799"/>
              <a:gd name="connsiteY2" fmla="*/ 7203989 h 7970108"/>
              <a:gd name="connsiteX3" fmla="*/ 782615 w 4044799"/>
              <a:gd name="connsiteY3" fmla="*/ 7970108 h 7970108"/>
              <a:gd name="connsiteX4" fmla="*/ 436626 w 4044799"/>
              <a:gd name="connsiteY4" fmla="*/ 0 h 7970108"/>
              <a:gd name="connsiteX0" fmla="*/ 436626 w 4044799"/>
              <a:gd name="connsiteY0" fmla="*/ 0 h 7970108"/>
              <a:gd name="connsiteX1" fmla="*/ 3599955 w 4044799"/>
              <a:gd name="connsiteY1" fmla="*/ 1075038 h 7970108"/>
              <a:gd name="connsiteX2" fmla="*/ 4044799 w 4044799"/>
              <a:gd name="connsiteY2" fmla="*/ 7203989 h 7970108"/>
              <a:gd name="connsiteX3" fmla="*/ 782615 w 4044799"/>
              <a:gd name="connsiteY3" fmla="*/ 7970108 h 7970108"/>
              <a:gd name="connsiteX4" fmla="*/ 436626 w 4044799"/>
              <a:gd name="connsiteY4" fmla="*/ 0 h 7970108"/>
              <a:gd name="connsiteX0" fmla="*/ 436626 w 4044799"/>
              <a:gd name="connsiteY0" fmla="*/ 0 h 7970108"/>
              <a:gd name="connsiteX1" fmla="*/ 3599955 w 4044799"/>
              <a:gd name="connsiteY1" fmla="*/ 1075038 h 7970108"/>
              <a:gd name="connsiteX2" fmla="*/ 4044799 w 4044799"/>
              <a:gd name="connsiteY2" fmla="*/ 7203989 h 7970108"/>
              <a:gd name="connsiteX3" fmla="*/ 782615 w 4044799"/>
              <a:gd name="connsiteY3" fmla="*/ 7970108 h 7970108"/>
              <a:gd name="connsiteX4" fmla="*/ 436626 w 4044799"/>
              <a:gd name="connsiteY4" fmla="*/ 0 h 7970108"/>
              <a:gd name="connsiteX0" fmla="*/ 436626 w 4044799"/>
              <a:gd name="connsiteY0" fmla="*/ 0 h 7970108"/>
              <a:gd name="connsiteX1" fmla="*/ 3599955 w 4044799"/>
              <a:gd name="connsiteY1" fmla="*/ 1075038 h 7970108"/>
              <a:gd name="connsiteX2" fmla="*/ 4044799 w 4044799"/>
              <a:gd name="connsiteY2" fmla="*/ 7203989 h 7970108"/>
              <a:gd name="connsiteX3" fmla="*/ 782615 w 4044799"/>
              <a:gd name="connsiteY3" fmla="*/ 7970108 h 7970108"/>
              <a:gd name="connsiteX4" fmla="*/ 436626 w 4044799"/>
              <a:gd name="connsiteY4" fmla="*/ 0 h 7970108"/>
              <a:gd name="connsiteX0" fmla="*/ 436626 w 4044799"/>
              <a:gd name="connsiteY0" fmla="*/ 0 h 7970108"/>
              <a:gd name="connsiteX1" fmla="*/ 3599955 w 4044799"/>
              <a:gd name="connsiteY1" fmla="*/ 1075038 h 7970108"/>
              <a:gd name="connsiteX2" fmla="*/ 4044799 w 4044799"/>
              <a:gd name="connsiteY2" fmla="*/ 7203989 h 7970108"/>
              <a:gd name="connsiteX3" fmla="*/ 782615 w 4044799"/>
              <a:gd name="connsiteY3" fmla="*/ 7970108 h 7970108"/>
              <a:gd name="connsiteX4" fmla="*/ 436626 w 4044799"/>
              <a:gd name="connsiteY4" fmla="*/ 0 h 7970108"/>
              <a:gd name="connsiteX0" fmla="*/ 436626 w 4081869"/>
              <a:gd name="connsiteY0" fmla="*/ 0 h 7970108"/>
              <a:gd name="connsiteX1" fmla="*/ 3599955 w 4081869"/>
              <a:gd name="connsiteY1" fmla="*/ 107503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599955 w 4081869"/>
              <a:gd name="connsiteY1" fmla="*/ 107503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599955 w 4081869"/>
              <a:gd name="connsiteY1" fmla="*/ 107503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599955 w 4081869"/>
              <a:gd name="connsiteY1" fmla="*/ 107503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638055 w 4081869"/>
              <a:gd name="connsiteY1" fmla="*/ 106868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638055 w 4081869"/>
              <a:gd name="connsiteY1" fmla="*/ 106868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638055 w 4081869"/>
              <a:gd name="connsiteY1" fmla="*/ 106868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638055 w 4081869"/>
              <a:gd name="connsiteY1" fmla="*/ 106868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36626 w 4081869"/>
              <a:gd name="connsiteY0" fmla="*/ 0 h 7970108"/>
              <a:gd name="connsiteX1" fmla="*/ 3638055 w 4081869"/>
              <a:gd name="connsiteY1" fmla="*/ 1068688 h 7970108"/>
              <a:gd name="connsiteX2" fmla="*/ 4081869 w 4081869"/>
              <a:gd name="connsiteY2" fmla="*/ 7179276 h 7970108"/>
              <a:gd name="connsiteX3" fmla="*/ 782615 w 4081869"/>
              <a:gd name="connsiteY3" fmla="*/ 7970108 h 7970108"/>
              <a:gd name="connsiteX4" fmla="*/ 436626 w 4081869"/>
              <a:gd name="connsiteY4" fmla="*/ 0 h 7970108"/>
              <a:gd name="connsiteX0" fmla="*/ 463476 w 4108719"/>
              <a:gd name="connsiteY0" fmla="*/ 0 h 7957408"/>
              <a:gd name="connsiteX1" fmla="*/ 3664905 w 4108719"/>
              <a:gd name="connsiteY1" fmla="*/ 1068688 h 7957408"/>
              <a:gd name="connsiteX2" fmla="*/ 4108719 w 4108719"/>
              <a:gd name="connsiteY2" fmla="*/ 7179276 h 7957408"/>
              <a:gd name="connsiteX3" fmla="*/ 733265 w 4108719"/>
              <a:gd name="connsiteY3" fmla="*/ 7957408 h 7957408"/>
              <a:gd name="connsiteX4" fmla="*/ 463476 w 4108719"/>
              <a:gd name="connsiteY4" fmla="*/ 0 h 7957408"/>
              <a:gd name="connsiteX0" fmla="*/ 454261 w 4099504"/>
              <a:gd name="connsiteY0" fmla="*/ 0 h 7963758"/>
              <a:gd name="connsiteX1" fmla="*/ 3655690 w 4099504"/>
              <a:gd name="connsiteY1" fmla="*/ 1068688 h 7963758"/>
              <a:gd name="connsiteX2" fmla="*/ 4099504 w 4099504"/>
              <a:gd name="connsiteY2" fmla="*/ 7179276 h 7963758"/>
              <a:gd name="connsiteX3" fmla="*/ 749450 w 4099504"/>
              <a:gd name="connsiteY3" fmla="*/ 7963758 h 7963758"/>
              <a:gd name="connsiteX4" fmla="*/ 454261 w 4099504"/>
              <a:gd name="connsiteY4" fmla="*/ 0 h 7963758"/>
              <a:gd name="connsiteX0" fmla="*/ 454261 w 4099504"/>
              <a:gd name="connsiteY0" fmla="*/ 0 h 7963758"/>
              <a:gd name="connsiteX1" fmla="*/ 3668390 w 4099504"/>
              <a:gd name="connsiteY1" fmla="*/ 1055988 h 7963758"/>
              <a:gd name="connsiteX2" fmla="*/ 4099504 w 4099504"/>
              <a:gd name="connsiteY2" fmla="*/ 7179276 h 7963758"/>
              <a:gd name="connsiteX3" fmla="*/ 749450 w 4099504"/>
              <a:gd name="connsiteY3" fmla="*/ 7963758 h 7963758"/>
              <a:gd name="connsiteX4" fmla="*/ 454261 w 4099504"/>
              <a:gd name="connsiteY4" fmla="*/ 0 h 7963758"/>
              <a:gd name="connsiteX0" fmla="*/ 454261 w 4099504"/>
              <a:gd name="connsiteY0" fmla="*/ 0 h 7963758"/>
              <a:gd name="connsiteX1" fmla="*/ 3668390 w 4099504"/>
              <a:gd name="connsiteY1" fmla="*/ 1055988 h 7963758"/>
              <a:gd name="connsiteX2" fmla="*/ 4099504 w 4099504"/>
              <a:gd name="connsiteY2" fmla="*/ 7179276 h 7963758"/>
              <a:gd name="connsiteX3" fmla="*/ 749450 w 4099504"/>
              <a:gd name="connsiteY3" fmla="*/ 7963758 h 7963758"/>
              <a:gd name="connsiteX4" fmla="*/ 454261 w 4099504"/>
              <a:gd name="connsiteY4" fmla="*/ 0 h 7963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9504" h="7963758">
                <a:moveTo>
                  <a:pt x="454261" y="0"/>
                </a:moveTo>
                <a:lnTo>
                  <a:pt x="3668390" y="1055988"/>
                </a:lnTo>
                <a:cubicBezTo>
                  <a:pt x="3210847" y="2706129"/>
                  <a:pt x="3491105" y="5404366"/>
                  <a:pt x="4099504" y="7179276"/>
                </a:cubicBezTo>
                <a:lnTo>
                  <a:pt x="749450" y="7963758"/>
                </a:lnTo>
                <a:cubicBezTo>
                  <a:pt x="-8432" y="6085531"/>
                  <a:pt x="-332452" y="2360141"/>
                  <a:pt x="454261" y="0"/>
                </a:cubicBezTo>
                <a:close/>
              </a:path>
            </a:pathLst>
          </a:custGeom>
          <a:solidFill>
            <a:srgbClr val="A31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Picture 2" descr="Tim Horton&amp;#39;s launching reward program">
            <a:extLst>
              <a:ext uri="{FF2B5EF4-FFF2-40B4-BE49-F238E27FC236}">
                <a16:creationId xmlns:a16="http://schemas.microsoft.com/office/drawing/2014/main" id="{487D2C56-80BC-4B2B-BD56-53561B64B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80000">
            <a:off x="1407780" y="3971764"/>
            <a:ext cx="2748958" cy="154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057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tim schilstra</cp:lastModifiedBy>
  <cp:revision>1</cp:revision>
  <cp:lastPrinted>2021-12-09T07:46:36Z</cp:lastPrinted>
  <dcterms:created xsi:type="dcterms:W3CDTF">2021-12-09T07:33:04Z</dcterms:created>
  <dcterms:modified xsi:type="dcterms:W3CDTF">2021-12-09T07:51:45Z</dcterms:modified>
</cp:coreProperties>
</file>