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8" r:id="rId22"/>
    <p:sldId id="282" r:id="rId23"/>
    <p:sldId id="283" r:id="rId24"/>
    <p:sldId id="284" r:id="rId25"/>
    <p:sldId id="285" r:id="rId26"/>
    <p:sldId id="286" r:id="rId27"/>
    <p:sldId id="287" r:id="rId28"/>
    <p:sldId id="289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3C"/>
    <a:srgbClr val="2A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E0CE-2269-D577-2CDA-92C474190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6FAF6-9A45-CE41-017A-ED1386002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87E2-6AFE-521B-4030-97EEC2E1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D252A-F569-0B89-CFDF-0893AF68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8CCD0-58C3-0A5A-FAE2-78A8ACF3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87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BD7A-CA3D-68C1-8DFB-04776612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60065-2D63-2AB3-55EC-55411FBDC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1ABB0-9CEA-8A8C-C0C7-74AE0F1B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933C4-103F-BEF9-4461-3813867B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C2A8E-4AB1-30AC-758B-53FB8266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07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22323-5E96-8E3B-B4A2-0FECF5AF2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40B0B-D1AC-E3AF-CDC0-0AE0FAD4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5A951-7473-46AA-3CC9-331072A9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44E34-B4F6-9999-37F5-10813291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E3507-7BD0-B3D4-5B86-62765F44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07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DE6A-CB1B-018E-ED80-C819F992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DCA55-469E-5D0B-BE03-E93222D6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1A844-0558-20F8-336A-6049A749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867A7-8FF0-C790-9432-9E53B7A8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76CB-DD72-F517-8C44-84ECB16A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8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00B0-3271-4870-C985-982B1314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0D5B2-F6C7-C822-CA0D-13207BFE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CD4C9-A560-65A4-6620-188CBC28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AB62-3D94-0A27-9513-448B55C9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C8100-17D1-5F79-62C8-15ED348E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9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DD37-4146-7B0B-8EAC-BB7A51FE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3B08-0445-6CA4-995C-4333786BD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1BA65-3617-E5B0-CA24-7D6263EBF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94AD9-B385-D74B-1E51-178047BB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85D85-9E30-58C9-E528-4FDA8704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4383B-0706-B2FC-1411-0598532E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040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1DFD-1EF1-D6A2-9CB5-F24AC828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A14C8-9B74-D6B3-9985-17D5F03B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9E57-38A5-3D3F-B7CD-571C4774B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F2ED5-6D02-AB92-EEC2-35A39C33A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36854-A6A6-0829-5786-134FD5AB6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9D3E4-8465-2AB4-2B29-50EC1555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CC354-9083-3C35-3322-9190D899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B394B-83E9-7121-387B-36839207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32C9-FAA3-74CF-03DD-3413AF13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E8CE0-D472-9A45-7ED8-EC7E8AF1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547AE-1E19-052D-C6B9-2941209D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4617D-C5C0-EEC4-677A-A15C1DF0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81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5E42C-9CCF-164D-32F5-F8B349E2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3EFA3-AEA8-9054-0FF0-CA01F17F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CC6A5-4A06-633F-9D07-56FC3132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4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68A5-2330-433B-0601-7BCB34C3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7F98-B848-155C-A4D2-E593F062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4588B-5189-A5C2-4084-F36386016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41567-067E-3809-DCBC-7B3841F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0B2D2-F8C7-E15E-D55D-5FE34A10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F741D-052E-3CEC-75F8-5DCE4CEA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5E8E4-4A39-82A7-FCE1-2E3981ED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8D42E-6236-7236-CEC9-3EFD8DC83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915CB-0958-4639-842B-67F8E4E5A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D86D0-826A-792D-F701-67886A0E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60A72-12BB-6ACF-0DC8-02DD3CEA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880F8-0001-2283-6FD2-6E0D126F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63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101B0-064F-21E3-220A-5C26EBC3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12D5-2DF7-6B58-580D-299AEC6A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49F29-4553-FE15-9C00-38C94A95C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9A07-92B6-45E1-9FD1-C512AE371AF7}" type="datetimeFigureOut">
              <a:rPr lang="ko-KR" altLang="en-US" smtClean="0"/>
              <a:t>2022-07-01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27412-6CFE-0C99-2062-B028D5D76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EB06-3507-4D90-2753-D7B487859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74E6E-1154-4122-B650-B47D55D118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26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F5EE63C-D263-C923-F9F8-C673A96700D5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1288473 w 4950689"/>
              <a:gd name="connsiteY0" fmla="*/ 5952836 h 6899892"/>
              <a:gd name="connsiteX1" fmla="*/ 831273 w 4950689"/>
              <a:gd name="connsiteY1" fmla="*/ 6410036 h 6899892"/>
              <a:gd name="connsiteX2" fmla="*/ 1288473 w 4950689"/>
              <a:gd name="connsiteY2" fmla="*/ 6867236 h 6899892"/>
              <a:gd name="connsiteX3" fmla="*/ 1745673 w 4950689"/>
              <a:gd name="connsiteY3" fmla="*/ 6410036 h 6899892"/>
              <a:gd name="connsiteX4" fmla="*/ 1288473 w 4950689"/>
              <a:gd name="connsiteY4" fmla="*/ 5952836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1288473" y="5952836"/>
                </a:moveTo>
                <a:cubicBezTo>
                  <a:pt x="1035968" y="5952836"/>
                  <a:pt x="831273" y="6157531"/>
                  <a:pt x="831273" y="6410036"/>
                </a:cubicBezTo>
                <a:cubicBezTo>
                  <a:pt x="831273" y="6662541"/>
                  <a:pt x="1035968" y="6867236"/>
                  <a:pt x="1288473" y="6867236"/>
                </a:cubicBezTo>
                <a:cubicBezTo>
                  <a:pt x="1540978" y="6867236"/>
                  <a:pt x="1745673" y="6662541"/>
                  <a:pt x="1745673" y="6410036"/>
                </a:cubicBezTo>
                <a:cubicBezTo>
                  <a:pt x="1745673" y="6157531"/>
                  <a:pt x="1540978" y="5952836"/>
                  <a:pt x="1288473" y="5952836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8A639D-075D-353D-AE05-C950B8FCC8A9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0DFE43CF-0E65-87B9-1758-49D7ACCC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75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1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F6820BB-251A-C091-6030-27DDF07BCEF1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2718952 w 4950690"/>
              <a:gd name="connsiteY0" fmla="*/ 1548244 h 6899892"/>
              <a:gd name="connsiteX1" fmla="*/ 2318326 w 4950690"/>
              <a:gd name="connsiteY1" fmla="*/ 1948870 h 6899892"/>
              <a:gd name="connsiteX2" fmla="*/ 2718952 w 4950690"/>
              <a:gd name="connsiteY2" fmla="*/ 2349496 h 6899892"/>
              <a:gd name="connsiteX3" fmla="*/ 3119578 w 4950690"/>
              <a:gd name="connsiteY3" fmla="*/ 1948870 h 6899892"/>
              <a:gd name="connsiteX4" fmla="*/ 2718952 w 4950690"/>
              <a:gd name="connsiteY4" fmla="*/ 1548244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2718952" y="1548244"/>
                </a:moveTo>
                <a:cubicBezTo>
                  <a:pt x="2497692" y="1548244"/>
                  <a:pt x="2318326" y="1727610"/>
                  <a:pt x="2318326" y="1948870"/>
                </a:cubicBezTo>
                <a:cubicBezTo>
                  <a:pt x="2318326" y="2170130"/>
                  <a:pt x="2497692" y="2349496"/>
                  <a:pt x="2718952" y="2349496"/>
                </a:cubicBezTo>
                <a:cubicBezTo>
                  <a:pt x="2940212" y="2349496"/>
                  <a:pt x="3119578" y="2170130"/>
                  <a:pt x="3119578" y="1948870"/>
                </a:cubicBezTo>
                <a:cubicBezTo>
                  <a:pt x="3119578" y="1727610"/>
                  <a:pt x="2940212" y="1548244"/>
                  <a:pt x="2718952" y="1548244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8570EC-A33D-13F0-FAC2-DD238562EA33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916059D-0301-FA73-F943-6594A3D9D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9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97E6CC-4C74-D71A-60BD-47451C227C81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0 w 4950689"/>
              <a:gd name="connsiteY0" fmla="*/ 0 h 6899892"/>
              <a:gd name="connsiteX1" fmla="*/ 4950689 w 4950689"/>
              <a:gd name="connsiteY1" fmla="*/ 0 h 6899892"/>
              <a:gd name="connsiteX2" fmla="*/ 4950689 w 4950689"/>
              <a:gd name="connsiteY2" fmla="*/ 6112042 h 6899892"/>
              <a:gd name="connsiteX3" fmla="*/ 4916644 w 4950689"/>
              <a:gd name="connsiteY3" fmla="*/ 6083952 h 6899892"/>
              <a:gd name="connsiteX4" fmla="*/ 4714275 w 4950689"/>
              <a:gd name="connsiteY4" fmla="*/ 6022137 h 6899892"/>
              <a:gd name="connsiteX5" fmla="*/ 4352326 w 4950689"/>
              <a:gd name="connsiteY5" fmla="*/ 6384086 h 6899892"/>
              <a:gd name="connsiteX6" fmla="*/ 4714275 w 4950689"/>
              <a:gd name="connsiteY6" fmla="*/ 6746035 h 6899892"/>
              <a:gd name="connsiteX7" fmla="*/ 4916644 w 4950689"/>
              <a:gd name="connsiteY7" fmla="*/ 6684220 h 6899892"/>
              <a:gd name="connsiteX8" fmla="*/ 4950689 w 4950689"/>
              <a:gd name="connsiteY8" fmla="*/ 6656131 h 6899892"/>
              <a:gd name="connsiteX9" fmla="*/ 4950689 w 4950689"/>
              <a:gd name="connsiteY9" fmla="*/ 6899892 h 6899892"/>
              <a:gd name="connsiteX10" fmla="*/ 0 w 4950689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89" h="6899892">
                <a:moveTo>
                  <a:pt x="0" y="0"/>
                </a:moveTo>
                <a:lnTo>
                  <a:pt x="4950689" y="0"/>
                </a:lnTo>
                <a:lnTo>
                  <a:pt x="4950689" y="6112042"/>
                </a:lnTo>
                <a:lnTo>
                  <a:pt x="4916644" y="6083952"/>
                </a:lnTo>
                <a:cubicBezTo>
                  <a:pt x="4858877" y="6044925"/>
                  <a:pt x="4789237" y="6022137"/>
                  <a:pt x="4714275" y="6022137"/>
                </a:cubicBezTo>
                <a:cubicBezTo>
                  <a:pt x="4514376" y="6022137"/>
                  <a:pt x="4352326" y="6184187"/>
                  <a:pt x="4352326" y="6384086"/>
                </a:cubicBezTo>
                <a:cubicBezTo>
                  <a:pt x="4352326" y="6583985"/>
                  <a:pt x="4514376" y="6746035"/>
                  <a:pt x="4714275" y="6746035"/>
                </a:cubicBezTo>
                <a:cubicBezTo>
                  <a:pt x="4789237" y="6746035"/>
                  <a:pt x="4858877" y="6723247"/>
                  <a:pt x="4916644" y="6684220"/>
                </a:cubicBezTo>
                <a:lnTo>
                  <a:pt x="4950689" y="6656131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606279-9ED5-5663-BEB2-9F7C60F008A0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47EF89E-6A10-2346-8007-71B80107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84" y="81181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0CA4F0-F005-6BEA-F561-8B8C5C293500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0 w 4950689"/>
              <a:gd name="connsiteY0" fmla="*/ 0 h 6899892"/>
              <a:gd name="connsiteX1" fmla="*/ 4950689 w 4950689"/>
              <a:gd name="connsiteY1" fmla="*/ 0 h 6899892"/>
              <a:gd name="connsiteX2" fmla="*/ 4950689 w 4950689"/>
              <a:gd name="connsiteY2" fmla="*/ 5947444 h 6899892"/>
              <a:gd name="connsiteX3" fmla="*/ 4929718 w 4950689"/>
              <a:gd name="connsiteY3" fmla="*/ 5919345 h 6899892"/>
              <a:gd name="connsiteX4" fmla="*/ 2769514 w 4950689"/>
              <a:gd name="connsiteY4" fmla="*/ 5711865 h 6899892"/>
              <a:gd name="connsiteX5" fmla="*/ 683639 w 4950689"/>
              <a:gd name="connsiteY5" fmla="*/ 6527339 h 6899892"/>
              <a:gd name="connsiteX6" fmla="*/ 2900780 w 4950689"/>
              <a:gd name="connsiteY6" fmla="*/ 6843813 h 6899892"/>
              <a:gd name="connsiteX7" fmla="*/ 4909446 w 4950689"/>
              <a:gd name="connsiteY7" fmla="*/ 6207860 h 6899892"/>
              <a:gd name="connsiteX8" fmla="*/ 4950689 w 4950689"/>
              <a:gd name="connsiteY8" fmla="*/ 6154559 h 6899892"/>
              <a:gd name="connsiteX9" fmla="*/ 4950689 w 4950689"/>
              <a:gd name="connsiteY9" fmla="*/ 6899892 h 6899892"/>
              <a:gd name="connsiteX10" fmla="*/ 0 w 4950689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89" h="6899892">
                <a:moveTo>
                  <a:pt x="0" y="0"/>
                </a:moveTo>
                <a:lnTo>
                  <a:pt x="4950689" y="0"/>
                </a:lnTo>
                <a:lnTo>
                  <a:pt x="4950689" y="5947444"/>
                </a:lnTo>
                <a:lnTo>
                  <a:pt x="4929718" y="5919345"/>
                </a:lnTo>
                <a:cubicBezTo>
                  <a:pt x="4699190" y="5684705"/>
                  <a:pt x="3809228" y="5591295"/>
                  <a:pt x="2769514" y="5711865"/>
                </a:cubicBezTo>
                <a:cubicBezTo>
                  <a:pt x="1581269" y="5849660"/>
                  <a:pt x="647390" y="6214759"/>
                  <a:pt x="683639" y="6527339"/>
                </a:cubicBezTo>
                <a:cubicBezTo>
                  <a:pt x="719887" y="6839918"/>
                  <a:pt x="1712535" y="6981608"/>
                  <a:pt x="2900780" y="6843813"/>
                </a:cubicBezTo>
                <a:cubicBezTo>
                  <a:pt x="3866229" y="6731855"/>
                  <a:pt x="4663757" y="6469840"/>
                  <a:pt x="4909446" y="6207860"/>
                </a:cubicBezTo>
                <a:lnTo>
                  <a:pt x="4950689" y="6154559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E48272-8BC4-8DCB-730B-80355C8E13F1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967DD16-146D-9B28-79E1-D5EEBB86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30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3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D76B38-211C-02FE-07B1-85F65275A904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2213264 w 4950690"/>
              <a:gd name="connsiteY0" fmla="*/ 1298864 h 6899892"/>
              <a:gd name="connsiteX1" fmla="*/ 1881911 w 4950690"/>
              <a:gd name="connsiteY1" fmla="*/ 1630217 h 6899892"/>
              <a:gd name="connsiteX2" fmla="*/ 2213264 w 4950690"/>
              <a:gd name="connsiteY2" fmla="*/ 1961570 h 6899892"/>
              <a:gd name="connsiteX3" fmla="*/ 2544617 w 4950690"/>
              <a:gd name="connsiteY3" fmla="*/ 1630217 h 6899892"/>
              <a:gd name="connsiteX4" fmla="*/ 2213264 w 4950690"/>
              <a:gd name="connsiteY4" fmla="*/ 1298864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2213264" y="1298864"/>
                </a:moveTo>
                <a:cubicBezTo>
                  <a:pt x="2030263" y="1298864"/>
                  <a:pt x="1881911" y="1447216"/>
                  <a:pt x="1881911" y="1630217"/>
                </a:cubicBezTo>
                <a:cubicBezTo>
                  <a:pt x="1881911" y="1813218"/>
                  <a:pt x="2030263" y="1961570"/>
                  <a:pt x="2213264" y="1961570"/>
                </a:cubicBezTo>
                <a:cubicBezTo>
                  <a:pt x="2396265" y="1961570"/>
                  <a:pt x="2544617" y="1813218"/>
                  <a:pt x="2544617" y="1630217"/>
                </a:cubicBezTo>
                <a:cubicBezTo>
                  <a:pt x="2544617" y="1447216"/>
                  <a:pt x="2396265" y="1298864"/>
                  <a:pt x="2213264" y="1298864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81BB3-1B48-FB37-E944-7C1AE0FBFE8B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C85AFD0-C38E-AF6D-131A-1CBFB754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67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1DF00E-9BE4-27A6-05C2-328E95DD71FC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1637804 w 4950690"/>
              <a:gd name="connsiteY1" fmla="*/ 0 h 6899892"/>
              <a:gd name="connsiteX2" fmla="*/ 1619484 w 4950690"/>
              <a:gd name="connsiteY2" fmla="*/ 33751 h 6899892"/>
              <a:gd name="connsiteX3" fmla="*/ 1551709 w 4950690"/>
              <a:gd name="connsiteY3" fmla="*/ 369453 h 6899892"/>
              <a:gd name="connsiteX4" fmla="*/ 2414152 w 4950690"/>
              <a:gd name="connsiteY4" fmla="*/ 1231896 h 6899892"/>
              <a:gd name="connsiteX5" fmla="*/ 3276595 w 4950690"/>
              <a:gd name="connsiteY5" fmla="*/ 369453 h 6899892"/>
              <a:gd name="connsiteX6" fmla="*/ 3208820 w 4950690"/>
              <a:gd name="connsiteY6" fmla="*/ 33751 h 6899892"/>
              <a:gd name="connsiteX7" fmla="*/ 3190500 w 4950690"/>
              <a:gd name="connsiteY7" fmla="*/ 0 h 6899892"/>
              <a:gd name="connsiteX8" fmla="*/ 4950690 w 4950690"/>
              <a:gd name="connsiteY8" fmla="*/ 0 h 6899892"/>
              <a:gd name="connsiteX9" fmla="*/ 4950690 w 4950690"/>
              <a:gd name="connsiteY9" fmla="*/ 6899892 h 6899892"/>
              <a:gd name="connsiteX10" fmla="*/ 0 w 4950690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1637804" y="0"/>
                </a:lnTo>
                <a:lnTo>
                  <a:pt x="1619484" y="33751"/>
                </a:lnTo>
                <a:cubicBezTo>
                  <a:pt x="1575842" y="136933"/>
                  <a:pt x="1551709" y="250375"/>
                  <a:pt x="1551709" y="369453"/>
                </a:cubicBezTo>
                <a:cubicBezTo>
                  <a:pt x="1551709" y="845767"/>
                  <a:pt x="1937838" y="1231896"/>
                  <a:pt x="2414152" y="1231896"/>
                </a:cubicBezTo>
                <a:cubicBezTo>
                  <a:pt x="2890466" y="1231896"/>
                  <a:pt x="3276595" y="845767"/>
                  <a:pt x="3276595" y="369453"/>
                </a:cubicBezTo>
                <a:cubicBezTo>
                  <a:pt x="3276595" y="250375"/>
                  <a:pt x="3252462" y="136933"/>
                  <a:pt x="3208820" y="33751"/>
                </a:cubicBezTo>
                <a:lnTo>
                  <a:pt x="3190500" y="0"/>
                </a:ln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C765B-7499-13DE-D8C8-2034211968BB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CB1A70D-A760-B8CB-F688-FAC3749C7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9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50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B21406-BA8B-96A8-2A09-4601BAEF48CD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4950690 w 4950690"/>
              <a:gd name="connsiteY1" fmla="*/ 0 h 6899892"/>
              <a:gd name="connsiteX2" fmla="*/ 4950690 w 4950690"/>
              <a:gd name="connsiteY2" fmla="*/ 738907 h 6899892"/>
              <a:gd name="connsiteX3" fmla="*/ 4790174 w 4950690"/>
              <a:gd name="connsiteY3" fmla="*/ 689080 h 6899892"/>
              <a:gd name="connsiteX4" fmla="*/ 4616362 w 4950690"/>
              <a:gd name="connsiteY4" fmla="*/ 671558 h 6899892"/>
              <a:gd name="connsiteX5" fmla="*/ 3753919 w 4950690"/>
              <a:gd name="connsiteY5" fmla="*/ 1534001 h 6899892"/>
              <a:gd name="connsiteX6" fmla="*/ 4616362 w 4950690"/>
              <a:gd name="connsiteY6" fmla="*/ 2396444 h 6899892"/>
              <a:gd name="connsiteX7" fmla="*/ 4790174 w 4950690"/>
              <a:gd name="connsiteY7" fmla="*/ 2378922 h 6899892"/>
              <a:gd name="connsiteX8" fmla="*/ 4950690 w 4950690"/>
              <a:gd name="connsiteY8" fmla="*/ 2329096 h 6899892"/>
              <a:gd name="connsiteX9" fmla="*/ 4950690 w 4950690"/>
              <a:gd name="connsiteY9" fmla="*/ 6899892 h 6899892"/>
              <a:gd name="connsiteX10" fmla="*/ 0 w 4950690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4950690" y="0"/>
                </a:lnTo>
                <a:lnTo>
                  <a:pt x="4950690" y="738907"/>
                </a:lnTo>
                <a:lnTo>
                  <a:pt x="4790174" y="689080"/>
                </a:lnTo>
                <a:cubicBezTo>
                  <a:pt x="4734031" y="677591"/>
                  <a:pt x="4675901" y="671558"/>
                  <a:pt x="4616362" y="671558"/>
                </a:cubicBezTo>
                <a:cubicBezTo>
                  <a:pt x="4140048" y="671558"/>
                  <a:pt x="3753919" y="1057687"/>
                  <a:pt x="3753919" y="1534001"/>
                </a:cubicBezTo>
                <a:cubicBezTo>
                  <a:pt x="3753919" y="2010315"/>
                  <a:pt x="4140048" y="2396444"/>
                  <a:pt x="4616362" y="2396444"/>
                </a:cubicBezTo>
                <a:cubicBezTo>
                  <a:pt x="4675901" y="2396444"/>
                  <a:pt x="4734031" y="2390411"/>
                  <a:pt x="4790174" y="2378922"/>
                </a:cubicBezTo>
                <a:lnTo>
                  <a:pt x="4950690" y="2329096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B4CF56-3EA0-9DB2-B64A-A6C0B27A9A4C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4CE4029-98D6-B4BF-22E8-EC982C5AC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2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7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86EF7A-73B6-068D-0850-0589DA83C060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4877318 w 4950690"/>
              <a:gd name="connsiteY0" fmla="*/ 0 h 6899892"/>
              <a:gd name="connsiteX1" fmla="*/ 4950690 w 4950690"/>
              <a:gd name="connsiteY1" fmla="*/ 0 h 6899892"/>
              <a:gd name="connsiteX2" fmla="*/ 4950690 w 4950690"/>
              <a:gd name="connsiteY2" fmla="*/ 136041 h 6899892"/>
              <a:gd name="connsiteX3" fmla="*/ 4915170 w 4950690"/>
              <a:gd name="connsiteY3" fmla="*/ 62307 h 6899892"/>
              <a:gd name="connsiteX4" fmla="*/ 0 w 4950690"/>
              <a:gd name="connsiteY4" fmla="*/ 0 h 6899892"/>
              <a:gd name="connsiteX5" fmla="*/ 2955114 w 4950690"/>
              <a:gd name="connsiteY5" fmla="*/ 0 h 6899892"/>
              <a:gd name="connsiteX6" fmla="*/ 2917262 w 4950690"/>
              <a:gd name="connsiteY6" fmla="*/ 62307 h 6899892"/>
              <a:gd name="connsiteX7" fmla="*/ 2780144 w 4950690"/>
              <a:gd name="connsiteY7" fmla="*/ 603826 h 6899892"/>
              <a:gd name="connsiteX8" fmla="*/ 3916216 w 4950690"/>
              <a:gd name="connsiteY8" fmla="*/ 1739898 h 6899892"/>
              <a:gd name="connsiteX9" fmla="*/ 4915170 w 4950690"/>
              <a:gd name="connsiteY9" fmla="*/ 1145345 h 6899892"/>
              <a:gd name="connsiteX10" fmla="*/ 4950690 w 4950690"/>
              <a:gd name="connsiteY10" fmla="*/ 1071611 h 6899892"/>
              <a:gd name="connsiteX11" fmla="*/ 4950690 w 4950690"/>
              <a:gd name="connsiteY11" fmla="*/ 6899892 h 6899892"/>
              <a:gd name="connsiteX12" fmla="*/ 0 w 4950690"/>
              <a:gd name="connsiteY12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0690" h="6899892">
                <a:moveTo>
                  <a:pt x="4877318" y="0"/>
                </a:moveTo>
                <a:lnTo>
                  <a:pt x="4950690" y="0"/>
                </a:lnTo>
                <a:lnTo>
                  <a:pt x="4950690" y="136041"/>
                </a:lnTo>
                <a:lnTo>
                  <a:pt x="4915170" y="62307"/>
                </a:lnTo>
                <a:close/>
                <a:moveTo>
                  <a:pt x="0" y="0"/>
                </a:moveTo>
                <a:lnTo>
                  <a:pt x="2955114" y="0"/>
                </a:lnTo>
                <a:lnTo>
                  <a:pt x="2917262" y="62307"/>
                </a:lnTo>
                <a:cubicBezTo>
                  <a:pt x="2829816" y="223281"/>
                  <a:pt x="2780144" y="407753"/>
                  <a:pt x="2780144" y="603826"/>
                </a:cubicBezTo>
                <a:cubicBezTo>
                  <a:pt x="2780144" y="1231261"/>
                  <a:pt x="3288781" y="1739898"/>
                  <a:pt x="3916216" y="1739898"/>
                </a:cubicBezTo>
                <a:cubicBezTo>
                  <a:pt x="4347578" y="1739898"/>
                  <a:pt x="4722789" y="1499488"/>
                  <a:pt x="4915170" y="1145345"/>
                </a:cubicBezTo>
                <a:lnTo>
                  <a:pt x="4950690" y="1071611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E5849-52C2-E96D-513B-58A6A404126F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311FBF8-B194-AB1C-E61E-2E2D8898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2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9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E53202-78D5-F807-3F75-3D7FB7CC262C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4118323 w 4950690"/>
              <a:gd name="connsiteY0" fmla="*/ 3157057 h 6899892"/>
              <a:gd name="connsiteX1" fmla="*/ 3585502 w 4950690"/>
              <a:gd name="connsiteY1" fmla="*/ 3689878 h 6899892"/>
              <a:gd name="connsiteX2" fmla="*/ 4118323 w 4950690"/>
              <a:gd name="connsiteY2" fmla="*/ 4222699 h 6899892"/>
              <a:gd name="connsiteX3" fmla="*/ 4651144 w 4950690"/>
              <a:gd name="connsiteY3" fmla="*/ 3689878 h 6899892"/>
              <a:gd name="connsiteX4" fmla="*/ 4118323 w 4950690"/>
              <a:gd name="connsiteY4" fmla="*/ 3157057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4118323" y="3157057"/>
                </a:moveTo>
                <a:cubicBezTo>
                  <a:pt x="3824054" y="3157057"/>
                  <a:pt x="3585502" y="3395609"/>
                  <a:pt x="3585502" y="3689878"/>
                </a:cubicBezTo>
                <a:cubicBezTo>
                  <a:pt x="3585502" y="3984147"/>
                  <a:pt x="3824054" y="4222699"/>
                  <a:pt x="4118323" y="4222699"/>
                </a:cubicBezTo>
                <a:cubicBezTo>
                  <a:pt x="4412592" y="4222699"/>
                  <a:pt x="4651144" y="3984147"/>
                  <a:pt x="4651144" y="3689878"/>
                </a:cubicBezTo>
                <a:cubicBezTo>
                  <a:pt x="4651144" y="3395609"/>
                  <a:pt x="4412592" y="3157057"/>
                  <a:pt x="4118323" y="3157057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D307E-8248-9D25-F17E-F110125ED2D1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D905C0F-A9B8-381B-5F3B-475C037E3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1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7DB274-68D5-BBE9-2CC5-9922B8C5FF3E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966356 w 4950690"/>
              <a:gd name="connsiteY1" fmla="*/ 0 h 6899892"/>
              <a:gd name="connsiteX2" fmla="*/ 103913 w 4950690"/>
              <a:gd name="connsiteY2" fmla="*/ 1223818 h 6899892"/>
              <a:gd name="connsiteX3" fmla="*/ 966356 w 4950690"/>
              <a:gd name="connsiteY3" fmla="*/ 2447636 h 6899892"/>
              <a:gd name="connsiteX4" fmla="*/ 1828799 w 4950690"/>
              <a:gd name="connsiteY4" fmla="*/ 1223818 h 6899892"/>
              <a:gd name="connsiteX5" fmla="*/ 966356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966356" y="0"/>
                </a:lnTo>
                <a:cubicBezTo>
                  <a:pt x="490042" y="0"/>
                  <a:pt x="103913" y="547922"/>
                  <a:pt x="103913" y="1223818"/>
                </a:cubicBezTo>
                <a:cubicBezTo>
                  <a:pt x="103913" y="1899714"/>
                  <a:pt x="490042" y="2447636"/>
                  <a:pt x="966356" y="2447636"/>
                </a:cubicBezTo>
                <a:cubicBezTo>
                  <a:pt x="1442670" y="2447636"/>
                  <a:pt x="1828799" y="1899714"/>
                  <a:pt x="1828799" y="1223818"/>
                </a:cubicBezTo>
                <a:cubicBezTo>
                  <a:pt x="1828799" y="547922"/>
                  <a:pt x="1442670" y="0"/>
                  <a:pt x="966356" y="0"/>
                </a:cubicBez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B9B39-4339-8584-9B5F-812953106F57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C05438D-F9F7-349C-035E-142EEC529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4" y="756625"/>
            <a:ext cx="4303342" cy="53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7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57F6AE-B76F-F4AD-B676-B4C7A33F5F5A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4950690 w 4950690"/>
              <a:gd name="connsiteY1" fmla="*/ 0 h 6899892"/>
              <a:gd name="connsiteX2" fmla="*/ 4950690 w 4950690"/>
              <a:gd name="connsiteY2" fmla="*/ 6313153 h 6899892"/>
              <a:gd name="connsiteX3" fmla="*/ 4875653 w 4950690"/>
              <a:gd name="connsiteY3" fmla="*/ 6272425 h 6899892"/>
              <a:gd name="connsiteX4" fmla="*/ 4688029 w 4950690"/>
              <a:gd name="connsiteY4" fmla="*/ 6234545 h 6899892"/>
              <a:gd name="connsiteX5" fmla="*/ 4206008 w 4950690"/>
              <a:gd name="connsiteY5" fmla="*/ 6716566 h 6899892"/>
              <a:gd name="connsiteX6" fmla="*/ 4215801 w 4950690"/>
              <a:gd name="connsiteY6" fmla="*/ 6813710 h 6899892"/>
              <a:gd name="connsiteX7" fmla="*/ 4242553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4950690" y="0"/>
                </a:lnTo>
                <a:lnTo>
                  <a:pt x="4950690" y="6313153"/>
                </a:lnTo>
                <a:lnTo>
                  <a:pt x="4875653" y="6272425"/>
                </a:lnTo>
                <a:cubicBezTo>
                  <a:pt x="4817985" y="6248033"/>
                  <a:pt x="4754582" y="6234545"/>
                  <a:pt x="4688029" y="6234545"/>
                </a:cubicBezTo>
                <a:cubicBezTo>
                  <a:pt x="4421816" y="6234545"/>
                  <a:pt x="4206008" y="6450353"/>
                  <a:pt x="4206008" y="6716566"/>
                </a:cubicBezTo>
                <a:cubicBezTo>
                  <a:pt x="4206008" y="6749843"/>
                  <a:pt x="4209380" y="6782332"/>
                  <a:pt x="4215801" y="6813710"/>
                </a:cubicBezTo>
                <a:lnTo>
                  <a:pt x="4242553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F0C53D-C1B3-A3CB-BD8F-835BCBAE8047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7B7CB0FD-5E9F-C883-7CFC-35312B15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92" y="721526"/>
            <a:ext cx="4359861" cy="54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3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F1A2B8-638B-366B-2D45-A0457B2E6B65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4950690 w 4950690"/>
              <a:gd name="connsiteY1" fmla="*/ 0 h 6899892"/>
              <a:gd name="connsiteX2" fmla="*/ 4950690 w 4950690"/>
              <a:gd name="connsiteY2" fmla="*/ 2868468 h 6899892"/>
              <a:gd name="connsiteX3" fmla="*/ 4933295 w 4950690"/>
              <a:gd name="connsiteY3" fmla="*/ 2832359 h 6899892"/>
              <a:gd name="connsiteX4" fmla="*/ 4066388 w 4950690"/>
              <a:gd name="connsiteY4" fmla="*/ 2316397 h 6899892"/>
              <a:gd name="connsiteX5" fmla="*/ 3080488 w 4950690"/>
              <a:gd name="connsiteY5" fmla="*/ 3302297 h 6899892"/>
              <a:gd name="connsiteX6" fmla="*/ 4066388 w 4950690"/>
              <a:gd name="connsiteY6" fmla="*/ 4288197 h 6899892"/>
              <a:gd name="connsiteX7" fmla="*/ 4933295 w 4950690"/>
              <a:gd name="connsiteY7" fmla="*/ 3772236 h 6899892"/>
              <a:gd name="connsiteX8" fmla="*/ 4950690 w 4950690"/>
              <a:gd name="connsiteY8" fmla="*/ 3736127 h 6899892"/>
              <a:gd name="connsiteX9" fmla="*/ 4950690 w 4950690"/>
              <a:gd name="connsiteY9" fmla="*/ 6899892 h 6899892"/>
              <a:gd name="connsiteX10" fmla="*/ 0 w 4950690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4950690" y="0"/>
                </a:lnTo>
                <a:lnTo>
                  <a:pt x="4950690" y="2868468"/>
                </a:lnTo>
                <a:lnTo>
                  <a:pt x="4933295" y="2832359"/>
                </a:lnTo>
                <a:cubicBezTo>
                  <a:pt x="4766344" y="2525029"/>
                  <a:pt x="4440730" y="2316397"/>
                  <a:pt x="4066388" y="2316397"/>
                </a:cubicBezTo>
                <a:cubicBezTo>
                  <a:pt x="3521890" y="2316397"/>
                  <a:pt x="3080488" y="2757799"/>
                  <a:pt x="3080488" y="3302297"/>
                </a:cubicBezTo>
                <a:cubicBezTo>
                  <a:pt x="3080488" y="3846795"/>
                  <a:pt x="3521890" y="4288197"/>
                  <a:pt x="4066388" y="4288197"/>
                </a:cubicBezTo>
                <a:cubicBezTo>
                  <a:pt x="4440730" y="4288197"/>
                  <a:pt x="4766344" y="4079566"/>
                  <a:pt x="4933295" y="3772236"/>
                </a:cubicBezTo>
                <a:lnTo>
                  <a:pt x="4950690" y="3736127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7A3249-1056-D169-B93E-4059787BA4DF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6C0D9566-D495-E481-116B-6BC44CDB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98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CD142D-A334-D3DC-EDFE-4291512F4762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1843230 w 4950689"/>
              <a:gd name="connsiteY0" fmla="*/ 572654 h 6899892"/>
              <a:gd name="connsiteX1" fmla="*/ 1545936 w 4950689"/>
              <a:gd name="connsiteY1" fmla="*/ 869948 h 6899892"/>
              <a:gd name="connsiteX2" fmla="*/ 1843230 w 4950689"/>
              <a:gd name="connsiteY2" fmla="*/ 1167242 h 6899892"/>
              <a:gd name="connsiteX3" fmla="*/ 2140524 w 4950689"/>
              <a:gd name="connsiteY3" fmla="*/ 869948 h 6899892"/>
              <a:gd name="connsiteX4" fmla="*/ 1843230 w 4950689"/>
              <a:gd name="connsiteY4" fmla="*/ 572654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1843230" y="572654"/>
                </a:moveTo>
                <a:cubicBezTo>
                  <a:pt x="1679039" y="572654"/>
                  <a:pt x="1545936" y="705757"/>
                  <a:pt x="1545936" y="869948"/>
                </a:cubicBezTo>
                <a:cubicBezTo>
                  <a:pt x="1545936" y="1034139"/>
                  <a:pt x="1679039" y="1167242"/>
                  <a:pt x="1843230" y="1167242"/>
                </a:cubicBezTo>
                <a:cubicBezTo>
                  <a:pt x="2007421" y="1167242"/>
                  <a:pt x="2140524" y="1034139"/>
                  <a:pt x="2140524" y="869948"/>
                </a:cubicBezTo>
                <a:cubicBezTo>
                  <a:pt x="2140524" y="705757"/>
                  <a:pt x="2007421" y="572654"/>
                  <a:pt x="1843230" y="572654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855CBE-ECE4-89FB-AFC7-F87CDB302B9A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5D0F335-0BFE-C355-AC99-D97F97A6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46" y="706746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63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26D3A-385B-3BD2-65C6-EBB5BE23C237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2661557 w 4950690"/>
              <a:gd name="connsiteY0" fmla="*/ 1451111 h 6899892"/>
              <a:gd name="connsiteX1" fmla="*/ 2133354 w 4950690"/>
              <a:gd name="connsiteY1" fmla="*/ 2219460 h 6899892"/>
              <a:gd name="connsiteX2" fmla="*/ 2661557 w 4950690"/>
              <a:gd name="connsiteY2" fmla="*/ 2987809 h 6899892"/>
              <a:gd name="connsiteX3" fmla="*/ 3189760 w 4950690"/>
              <a:gd name="connsiteY3" fmla="*/ 2219460 h 6899892"/>
              <a:gd name="connsiteX4" fmla="*/ 2661557 w 4950690"/>
              <a:gd name="connsiteY4" fmla="*/ 1451111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2661557" y="1451111"/>
                </a:moveTo>
                <a:cubicBezTo>
                  <a:pt x="2369839" y="1451111"/>
                  <a:pt x="2133354" y="1795113"/>
                  <a:pt x="2133354" y="2219460"/>
                </a:cubicBezTo>
                <a:cubicBezTo>
                  <a:pt x="2133354" y="2643807"/>
                  <a:pt x="2369839" y="2987809"/>
                  <a:pt x="2661557" y="2987809"/>
                </a:cubicBezTo>
                <a:cubicBezTo>
                  <a:pt x="2953275" y="2987809"/>
                  <a:pt x="3189760" y="2643807"/>
                  <a:pt x="3189760" y="2219460"/>
                </a:cubicBezTo>
                <a:cubicBezTo>
                  <a:pt x="3189760" y="1795113"/>
                  <a:pt x="2953275" y="1451111"/>
                  <a:pt x="2661557" y="1451111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91FFAC-8452-159D-0D75-D910ABC05D61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B7A63-94BB-327B-9448-851B85C2D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8" y="706746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8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644304-EC53-BE54-F730-4C0AAFE8B7A3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4101043 w 4950690"/>
              <a:gd name="connsiteY0" fmla="*/ 1554194 h 6899892"/>
              <a:gd name="connsiteX1" fmla="*/ 3740663 w 4950690"/>
              <a:gd name="connsiteY1" fmla="*/ 1914574 h 6899892"/>
              <a:gd name="connsiteX2" fmla="*/ 4101043 w 4950690"/>
              <a:gd name="connsiteY2" fmla="*/ 2274954 h 6899892"/>
              <a:gd name="connsiteX3" fmla="*/ 4461423 w 4950690"/>
              <a:gd name="connsiteY3" fmla="*/ 1914574 h 6899892"/>
              <a:gd name="connsiteX4" fmla="*/ 4101043 w 4950690"/>
              <a:gd name="connsiteY4" fmla="*/ 1554194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4101043" y="1554194"/>
                </a:moveTo>
                <a:cubicBezTo>
                  <a:pt x="3902011" y="1554194"/>
                  <a:pt x="3740663" y="1715542"/>
                  <a:pt x="3740663" y="1914574"/>
                </a:cubicBezTo>
                <a:cubicBezTo>
                  <a:pt x="3740663" y="2113606"/>
                  <a:pt x="3902011" y="2274954"/>
                  <a:pt x="4101043" y="2274954"/>
                </a:cubicBezTo>
                <a:cubicBezTo>
                  <a:pt x="4300075" y="2274954"/>
                  <a:pt x="4461423" y="2113606"/>
                  <a:pt x="4461423" y="1914574"/>
                </a:cubicBezTo>
                <a:cubicBezTo>
                  <a:pt x="4461423" y="1715542"/>
                  <a:pt x="4300075" y="1554194"/>
                  <a:pt x="4101043" y="1554194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20E7D-DEC3-A974-0125-C0AD09638BF9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C9C5441-FF42-3C34-E0E6-6043928A9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2" y="685800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89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02590C-F1F8-2407-094D-032301264101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3964633 w 4950690"/>
              <a:gd name="connsiteY0" fmla="*/ 1906226 h 6899892"/>
              <a:gd name="connsiteX1" fmla="*/ 3677083 w 4950690"/>
              <a:gd name="connsiteY1" fmla="*/ 2193776 h 6899892"/>
              <a:gd name="connsiteX2" fmla="*/ 3964633 w 4950690"/>
              <a:gd name="connsiteY2" fmla="*/ 2481326 h 6899892"/>
              <a:gd name="connsiteX3" fmla="*/ 4252183 w 4950690"/>
              <a:gd name="connsiteY3" fmla="*/ 2193776 h 6899892"/>
              <a:gd name="connsiteX4" fmla="*/ 3964633 w 4950690"/>
              <a:gd name="connsiteY4" fmla="*/ 1906226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3964633" y="1906226"/>
                </a:moveTo>
                <a:cubicBezTo>
                  <a:pt x="3805824" y="1906226"/>
                  <a:pt x="3677083" y="2034967"/>
                  <a:pt x="3677083" y="2193776"/>
                </a:cubicBezTo>
                <a:cubicBezTo>
                  <a:pt x="3677083" y="2352585"/>
                  <a:pt x="3805824" y="2481326"/>
                  <a:pt x="3964633" y="2481326"/>
                </a:cubicBezTo>
                <a:cubicBezTo>
                  <a:pt x="4123442" y="2481326"/>
                  <a:pt x="4252183" y="2352585"/>
                  <a:pt x="4252183" y="2193776"/>
                </a:cubicBezTo>
                <a:cubicBezTo>
                  <a:pt x="4252183" y="2034967"/>
                  <a:pt x="4123442" y="1906226"/>
                  <a:pt x="3964633" y="1906226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dirty="0"/>
              <a:t>50</a:t>
            </a:r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0C868-AA4D-1419-6281-3C7D824C119C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33732C9-9E01-0FF1-AC55-4D512C72A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4" y="706746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33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63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D3FB195-1464-1805-9441-71CEC39F7B19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3893124 w 4950690"/>
              <a:gd name="connsiteY0" fmla="*/ 701963 h 6899892"/>
              <a:gd name="connsiteX1" fmla="*/ 2946398 w 4950690"/>
              <a:gd name="connsiteY1" fmla="*/ 1112982 h 6899892"/>
              <a:gd name="connsiteX2" fmla="*/ 3893124 w 4950690"/>
              <a:gd name="connsiteY2" fmla="*/ 1524001 h 6899892"/>
              <a:gd name="connsiteX3" fmla="*/ 4839850 w 4950690"/>
              <a:gd name="connsiteY3" fmla="*/ 1112982 h 6899892"/>
              <a:gd name="connsiteX4" fmla="*/ 3893124 w 4950690"/>
              <a:gd name="connsiteY4" fmla="*/ 701963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3893124" y="701963"/>
                </a:moveTo>
                <a:cubicBezTo>
                  <a:pt x="3370262" y="701963"/>
                  <a:pt x="2946398" y="885982"/>
                  <a:pt x="2946398" y="1112982"/>
                </a:cubicBezTo>
                <a:cubicBezTo>
                  <a:pt x="2946398" y="1339982"/>
                  <a:pt x="3370262" y="1524001"/>
                  <a:pt x="3893124" y="1524001"/>
                </a:cubicBezTo>
                <a:cubicBezTo>
                  <a:pt x="4415986" y="1524001"/>
                  <a:pt x="4839850" y="1339982"/>
                  <a:pt x="4839850" y="1112982"/>
                </a:cubicBezTo>
                <a:cubicBezTo>
                  <a:pt x="4839850" y="885982"/>
                  <a:pt x="4415986" y="701963"/>
                  <a:pt x="3893124" y="701963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B5A8AF-DD60-9965-FEC2-A288664F66DE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A1CE5D8-AFEB-BCBC-B4AB-2C63155F3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8" y="685800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FA20B7-28A0-F060-D401-FAC74C583B38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4262856 w 4950690"/>
              <a:gd name="connsiteY0" fmla="*/ 5530130 h 6899892"/>
              <a:gd name="connsiteX1" fmla="*/ 3726244 w 4950690"/>
              <a:gd name="connsiteY1" fmla="*/ 6066742 h 6899892"/>
              <a:gd name="connsiteX2" fmla="*/ 4262856 w 4950690"/>
              <a:gd name="connsiteY2" fmla="*/ 6603354 h 6899892"/>
              <a:gd name="connsiteX3" fmla="*/ 4799468 w 4950690"/>
              <a:gd name="connsiteY3" fmla="*/ 6066742 h 6899892"/>
              <a:gd name="connsiteX4" fmla="*/ 4262856 w 4950690"/>
              <a:gd name="connsiteY4" fmla="*/ 5530130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4262856" y="5530130"/>
                </a:moveTo>
                <a:cubicBezTo>
                  <a:pt x="3966493" y="5530130"/>
                  <a:pt x="3726244" y="5770379"/>
                  <a:pt x="3726244" y="6066742"/>
                </a:cubicBezTo>
                <a:cubicBezTo>
                  <a:pt x="3726244" y="6363105"/>
                  <a:pt x="3966493" y="6603354"/>
                  <a:pt x="4262856" y="6603354"/>
                </a:cubicBezTo>
                <a:cubicBezTo>
                  <a:pt x="4559219" y="6603354"/>
                  <a:pt x="4799468" y="6363105"/>
                  <a:pt x="4799468" y="6066742"/>
                </a:cubicBezTo>
                <a:cubicBezTo>
                  <a:pt x="4799468" y="5770379"/>
                  <a:pt x="4559219" y="5530130"/>
                  <a:pt x="4262856" y="5530130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7A0DC0-895F-C151-BF14-42A16CDD635D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63E38-5F1D-D4E3-B0AC-43981D7C3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64" y="854580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A5CDBC-18B7-E896-9C1D-412680489030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0 w 4950689"/>
              <a:gd name="connsiteY0" fmla="*/ 0 h 6899892"/>
              <a:gd name="connsiteX1" fmla="*/ 4950689 w 4950689"/>
              <a:gd name="connsiteY1" fmla="*/ 0 h 6899892"/>
              <a:gd name="connsiteX2" fmla="*/ 4950689 w 4950689"/>
              <a:gd name="connsiteY2" fmla="*/ 4234294 h 6899892"/>
              <a:gd name="connsiteX3" fmla="*/ 4883584 w 4950689"/>
              <a:gd name="connsiteY3" fmla="*/ 4178926 h 6899892"/>
              <a:gd name="connsiteX4" fmla="*/ 4537577 w 4950689"/>
              <a:gd name="connsiteY4" fmla="*/ 4073236 h 6899892"/>
              <a:gd name="connsiteX5" fmla="*/ 3918724 w 4950689"/>
              <a:gd name="connsiteY5" fmla="*/ 4692089 h 6899892"/>
              <a:gd name="connsiteX6" fmla="*/ 4537577 w 4950689"/>
              <a:gd name="connsiteY6" fmla="*/ 5310942 h 6899892"/>
              <a:gd name="connsiteX7" fmla="*/ 4883584 w 4950689"/>
              <a:gd name="connsiteY7" fmla="*/ 5205252 h 6899892"/>
              <a:gd name="connsiteX8" fmla="*/ 4950689 w 4950689"/>
              <a:gd name="connsiteY8" fmla="*/ 5149885 h 6899892"/>
              <a:gd name="connsiteX9" fmla="*/ 4950689 w 4950689"/>
              <a:gd name="connsiteY9" fmla="*/ 6899892 h 6899892"/>
              <a:gd name="connsiteX10" fmla="*/ 0 w 4950689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89" h="6899892">
                <a:moveTo>
                  <a:pt x="0" y="0"/>
                </a:moveTo>
                <a:lnTo>
                  <a:pt x="4950689" y="0"/>
                </a:lnTo>
                <a:lnTo>
                  <a:pt x="4950689" y="4234294"/>
                </a:lnTo>
                <a:lnTo>
                  <a:pt x="4883584" y="4178926"/>
                </a:lnTo>
                <a:cubicBezTo>
                  <a:pt x="4784814" y="4112199"/>
                  <a:pt x="4665746" y="4073236"/>
                  <a:pt x="4537577" y="4073236"/>
                </a:cubicBezTo>
                <a:cubicBezTo>
                  <a:pt x="4195794" y="4073236"/>
                  <a:pt x="3918724" y="4350306"/>
                  <a:pt x="3918724" y="4692089"/>
                </a:cubicBezTo>
                <a:cubicBezTo>
                  <a:pt x="3918724" y="5033872"/>
                  <a:pt x="4195794" y="5310942"/>
                  <a:pt x="4537577" y="5310942"/>
                </a:cubicBezTo>
                <a:cubicBezTo>
                  <a:pt x="4665746" y="5310942"/>
                  <a:pt x="4784814" y="5271979"/>
                  <a:pt x="4883584" y="5205252"/>
                </a:cubicBezTo>
                <a:lnTo>
                  <a:pt x="4950689" y="5149885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2510B-781C-0B4F-A502-17A86C07BFA8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F1F8B-CBAB-F78C-D4B5-44656A6A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0" y="697510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4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023F65E-8837-EFBE-EFA4-C085D3920BA4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0 h 6899892"/>
              <a:gd name="connsiteX1" fmla="*/ 4950690 w 4950690"/>
              <a:gd name="connsiteY1" fmla="*/ 0 h 6899892"/>
              <a:gd name="connsiteX2" fmla="*/ 4950690 w 4950690"/>
              <a:gd name="connsiteY2" fmla="*/ 6899892 h 6899892"/>
              <a:gd name="connsiteX3" fmla="*/ 2470951 w 4950690"/>
              <a:gd name="connsiteY3" fmla="*/ 6899892 h 6899892"/>
              <a:gd name="connsiteX4" fmla="*/ 2606872 w 4950690"/>
              <a:gd name="connsiteY4" fmla="*/ 6805954 h 6899892"/>
              <a:gd name="connsiteX5" fmla="*/ 3974642 w 4950690"/>
              <a:gd name="connsiteY5" fmla="*/ 4820199 h 6899892"/>
              <a:gd name="connsiteX6" fmla="*/ 3615565 w 4950690"/>
              <a:gd name="connsiteY6" fmla="*/ 1427917 h 6899892"/>
              <a:gd name="connsiteX7" fmla="*/ 1077644 w 4950690"/>
              <a:gd name="connsiteY7" fmla="*/ 3707274 h 6899892"/>
              <a:gd name="connsiteX8" fmla="*/ 1054960 w 4950690"/>
              <a:gd name="connsiteY8" fmla="*/ 6806588 h 6899892"/>
              <a:gd name="connsiteX9" fmla="*/ 1139756 w 4950690"/>
              <a:gd name="connsiteY9" fmla="*/ 6899892 h 6899892"/>
              <a:gd name="connsiteX10" fmla="*/ 0 w 4950690"/>
              <a:gd name="connsiteY10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0690" h="6899892"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2470951" y="6899892"/>
                </a:lnTo>
                <a:lnTo>
                  <a:pt x="2606872" y="6805954"/>
                </a:lnTo>
                <a:cubicBezTo>
                  <a:pt x="3128613" y="6409495"/>
                  <a:pt x="3636202" y="5701175"/>
                  <a:pt x="3974642" y="4820199"/>
                </a:cubicBezTo>
                <a:cubicBezTo>
                  <a:pt x="4576313" y="3254019"/>
                  <a:pt x="4415549" y="1735243"/>
                  <a:pt x="3615565" y="1427917"/>
                </a:cubicBezTo>
                <a:cubicBezTo>
                  <a:pt x="2815581" y="1120592"/>
                  <a:pt x="1679315" y="2141095"/>
                  <a:pt x="1077644" y="3707274"/>
                </a:cubicBezTo>
                <a:cubicBezTo>
                  <a:pt x="588786" y="4979795"/>
                  <a:pt x="603255" y="6221022"/>
                  <a:pt x="1054960" y="6806588"/>
                </a:cubicBezTo>
                <a:lnTo>
                  <a:pt x="1139756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83A54C-0957-D756-C023-56A3120C24B2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30F201B-90A5-5764-C4E3-7409CF71F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43" y="685800"/>
            <a:ext cx="44173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01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18E2D-7129-AF52-FA27-A181173EAD96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EC9B3C</a:t>
            </a:r>
          </a:p>
        </p:txBody>
      </p:sp>
    </p:spTree>
    <p:extLst>
      <p:ext uri="{BB962C8B-B14F-4D97-AF65-F5344CB8AC3E}">
        <p14:creationId xmlns:p14="http://schemas.microsoft.com/office/powerpoint/2010/main" val="126643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3438BD-0F6E-E53E-5979-1286DEF54533}"/>
              </a:ext>
            </a:extLst>
          </p:cNvPr>
          <p:cNvSpPr/>
          <p:nvPr/>
        </p:nvSpPr>
        <p:spPr>
          <a:xfrm>
            <a:off x="7241309" y="0"/>
            <a:ext cx="4950690" cy="6899892"/>
          </a:xfrm>
          <a:custGeom>
            <a:avLst/>
            <a:gdLst>
              <a:gd name="connsiteX0" fmla="*/ 2068943 w 4950690"/>
              <a:gd name="connsiteY0" fmla="*/ 2699724 h 6899892"/>
              <a:gd name="connsiteX1" fmla="*/ 1105096 w 4950690"/>
              <a:gd name="connsiteY1" fmla="*/ 3663571 h 6899892"/>
              <a:gd name="connsiteX2" fmla="*/ 2068943 w 4950690"/>
              <a:gd name="connsiteY2" fmla="*/ 4627418 h 6899892"/>
              <a:gd name="connsiteX3" fmla="*/ 3032790 w 4950690"/>
              <a:gd name="connsiteY3" fmla="*/ 3663571 h 6899892"/>
              <a:gd name="connsiteX4" fmla="*/ 2068943 w 4950690"/>
              <a:gd name="connsiteY4" fmla="*/ 2699724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2068943" y="2699724"/>
                </a:moveTo>
                <a:cubicBezTo>
                  <a:pt x="1536625" y="2699724"/>
                  <a:pt x="1105096" y="3131253"/>
                  <a:pt x="1105096" y="3663571"/>
                </a:cubicBezTo>
                <a:cubicBezTo>
                  <a:pt x="1105096" y="4195889"/>
                  <a:pt x="1536625" y="4627418"/>
                  <a:pt x="2068943" y="4627418"/>
                </a:cubicBezTo>
                <a:cubicBezTo>
                  <a:pt x="2601261" y="4627418"/>
                  <a:pt x="3032790" y="4195889"/>
                  <a:pt x="3032790" y="3663571"/>
                </a:cubicBezTo>
                <a:cubicBezTo>
                  <a:pt x="3032790" y="3131253"/>
                  <a:pt x="2601261" y="2699724"/>
                  <a:pt x="2068943" y="2699724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972E2-9315-DAD0-0F60-096A0A44404A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30BF1EAA-E8B5-833D-524C-AB73275E7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66" y="796774"/>
            <a:ext cx="4238689" cy="52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7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B19747C-0787-0B5B-976C-5D9F3C081210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2738582 w 4950689"/>
              <a:gd name="connsiteY0" fmla="*/ 688109 h 6899892"/>
              <a:gd name="connsiteX1" fmla="*/ 2281382 w 4950689"/>
              <a:gd name="connsiteY1" fmla="*/ 1145309 h 6899892"/>
              <a:gd name="connsiteX2" fmla="*/ 2738582 w 4950689"/>
              <a:gd name="connsiteY2" fmla="*/ 1602509 h 6899892"/>
              <a:gd name="connsiteX3" fmla="*/ 3195782 w 4950689"/>
              <a:gd name="connsiteY3" fmla="*/ 1145309 h 6899892"/>
              <a:gd name="connsiteX4" fmla="*/ 2738582 w 4950689"/>
              <a:gd name="connsiteY4" fmla="*/ 688109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2738582" y="688109"/>
                </a:moveTo>
                <a:cubicBezTo>
                  <a:pt x="2486077" y="688109"/>
                  <a:pt x="2281382" y="892804"/>
                  <a:pt x="2281382" y="1145309"/>
                </a:cubicBezTo>
                <a:cubicBezTo>
                  <a:pt x="2281382" y="1397814"/>
                  <a:pt x="2486077" y="1602509"/>
                  <a:pt x="2738582" y="1602509"/>
                </a:cubicBezTo>
                <a:cubicBezTo>
                  <a:pt x="2991087" y="1602509"/>
                  <a:pt x="3195782" y="1397814"/>
                  <a:pt x="3195782" y="1145309"/>
                </a:cubicBezTo>
                <a:cubicBezTo>
                  <a:pt x="3195782" y="892804"/>
                  <a:pt x="2991087" y="688109"/>
                  <a:pt x="2738582" y="688109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3E459-BBEB-9D6D-6FBB-6C29569BD4E9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813F77BA-7548-A023-98E6-824D84D2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76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3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A416D9-F80C-3ED6-B352-6D214D997700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3796146 w 4950689"/>
              <a:gd name="connsiteY0" fmla="*/ 101601 h 6899892"/>
              <a:gd name="connsiteX1" fmla="*/ 3223491 w 4950689"/>
              <a:gd name="connsiteY1" fmla="*/ 674256 h 6899892"/>
              <a:gd name="connsiteX2" fmla="*/ 3796146 w 4950689"/>
              <a:gd name="connsiteY2" fmla="*/ 1246911 h 6899892"/>
              <a:gd name="connsiteX3" fmla="*/ 4368801 w 4950689"/>
              <a:gd name="connsiteY3" fmla="*/ 674256 h 6899892"/>
              <a:gd name="connsiteX4" fmla="*/ 3796146 w 4950689"/>
              <a:gd name="connsiteY4" fmla="*/ 101601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3796146" y="101601"/>
                </a:moveTo>
                <a:cubicBezTo>
                  <a:pt x="3479877" y="101601"/>
                  <a:pt x="3223491" y="357987"/>
                  <a:pt x="3223491" y="674256"/>
                </a:cubicBezTo>
                <a:cubicBezTo>
                  <a:pt x="3223491" y="990525"/>
                  <a:pt x="3479877" y="1246911"/>
                  <a:pt x="3796146" y="1246911"/>
                </a:cubicBezTo>
                <a:cubicBezTo>
                  <a:pt x="4112415" y="1246911"/>
                  <a:pt x="4368801" y="990525"/>
                  <a:pt x="4368801" y="674256"/>
                </a:cubicBezTo>
                <a:cubicBezTo>
                  <a:pt x="4368801" y="357987"/>
                  <a:pt x="4112415" y="101601"/>
                  <a:pt x="3796146" y="101601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8A9792-5447-AFC5-DD11-7201058330DB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3FFE4D4B-2A68-85E8-22A6-2310A69E6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48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4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308350-CA50-1C93-9447-704DBAAAAAA8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1924614 w 4950689"/>
              <a:gd name="connsiteY0" fmla="*/ 1202615 h 6899892"/>
              <a:gd name="connsiteX1" fmla="*/ 1323084 w 4950689"/>
              <a:gd name="connsiteY1" fmla="*/ 1804145 h 6899892"/>
              <a:gd name="connsiteX2" fmla="*/ 1924614 w 4950689"/>
              <a:gd name="connsiteY2" fmla="*/ 2405675 h 6899892"/>
              <a:gd name="connsiteX3" fmla="*/ 2526144 w 4950689"/>
              <a:gd name="connsiteY3" fmla="*/ 1804145 h 6899892"/>
              <a:gd name="connsiteX4" fmla="*/ 1924614 w 4950689"/>
              <a:gd name="connsiteY4" fmla="*/ 1202615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1924614" y="1202615"/>
                </a:moveTo>
                <a:cubicBezTo>
                  <a:pt x="1592398" y="1202615"/>
                  <a:pt x="1323084" y="1471929"/>
                  <a:pt x="1323084" y="1804145"/>
                </a:cubicBezTo>
                <a:cubicBezTo>
                  <a:pt x="1323084" y="2136361"/>
                  <a:pt x="1592398" y="2405675"/>
                  <a:pt x="1924614" y="2405675"/>
                </a:cubicBezTo>
                <a:cubicBezTo>
                  <a:pt x="2256830" y="2405675"/>
                  <a:pt x="2526144" y="2136361"/>
                  <a:pt x="2526144" y="1804145"/>
                </a:cubicBezTo>
                <a:cubicBezTo>
                  <a:pt x="2526144" y="1471929"/>
                  <a:pt x="2256830" y="1202615"/>
                  <a:pt x="1924614" y="1202615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5D74BE-D2EE-97D8-16E6-6E6D8B4E9FD5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993371D5-D4C3-9666-443D-1C10EA8F8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03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563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282CF7-FE95-D5BE-B76B-6B0D54AEC6AD}"/>
              </a:ext>
            </a:extLst>
          </p:cNvPr>
          <p:cNvSpPr txBox="1"/>
          <p:nvPr/>
        </p:nvSpPr>
        <p:spPr>
          <a:xfrm>
            <a:off x="2037190" y="-803821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EC9B3C"/>
                </a:solidFill>
                <a:latin typeface="a Arang" panose="02000503000000000000" pitchFamily="50" charset="0"/>
              </a:rPr>
              <a:t>27</a:t>
            </a:r>
            <a:r>
              <a:rPr lang="en-US" altLang="ko-KR" dirty="0">
                <a:solidFill>
                  <a:srgbClr val="F24D4D"/>
                </a:solidFill>
                <a:latin typeface="a Arang" panose="02000503000000000000" pitchFamily="50" charset="0"/>
              </a:rPr>
              <a:t> Figures of Speech </a:t>
            </a:r>
            <a:endParaRPr lang="ko-KR" altLang="en-US" dirty="0">
              <a:solidFill>
                <a:srgbClr val="F24D4D"/>
              </a:solidFill>
              <a:latin typeface="a Arang" panose="02000503000000000000" pitchFamily="50" charset="0"/>
            </a:endParaRPr>
          </a:p>
        </p:txBody>
      </p:sp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952851-6F41-8107-3639-A614315A16E3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0 w 4950690"/>
              <a:gd name="connsiteY0" fmla="*/ 6798434 h 6899892"/>
              <a:gd name="connsiteX1" fmla="*/ 20004 w 4950690"/>
              <a:gd name="connsiteY1" fmla="*/ 6831361 h 6899892"/>
              <a:gd name="connsiteX2" fmla="*/ 71251 w 4950690"/>
              <a:gd name="connsiteY2" fmla="*/ 6899892 h 6899892"/>
              <a:gd name="connsiteX3" fmla="*/ 0 w 4950690"/>
              <a:gd name="connsiteY3" fmla="*/ 6899892 h 6899892"/>
              <a:gd name="connsiteX4" fmla="*/ 0 w 4950690"/>
              <a:gd name="connsiteY4" fmla="*/ 0 h 6899892"/>
              <a:gd name="connsiteX5" fmla="*/ 4950690 w 4950690"/>
              <a:gd name="connsiteY5" fmla="*/ 0 h 6899892"/>
              <a:gd name="connsiteX6" fmla="*/ 4950690 w 4950690"/>
              <a:gd name="connsiteY6" fmla="*/ 6899892 h 6899892"/>
              <a:gd name="connsiteX7" fmla="*/ 2136237 w 4950690"/>
              <a:gd name="connsiteY7" fmla="*/ 6899892 h 6899892"/>
              <a:gd name="connsiteX8" fmla="*/ 2187484 w 4950690"/>
              <a:gd name="connsiteY8" fmla="*/ 6831361 h 6899892"/>
              <a:gd name="connsiteX9" fmla="*/ 2410690 w 4950690"/>
              <a:gd name="connsiteY9" fmla="*/ 6100635 h 6899892"/>
              <a:gd name="connsiteX10" fmla="*/ 1103744 w 4950690"/>
              <a:gd name="connsiteY10" fmla="*/ 4793689 h 6899892"/>
              <a:gd name="connsiteX11" fmla="*/ 20004 w 4950690"/>
              <a:gd name="connsiteY11" fmla="*/ 5369909 h 6899892"/>
              <a:gd name="connsiteX12" fmla="*/ 0 w 4950690"/>
              <a:gd name="connsiteY12" fmla="*/ 5402837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0690" h="6899892">
                <a:moveTo>
                  <a:pt x="0" y="6798434"/>
                </a:moveTo>
                <a:lnTo>
                  <a:pt x="20004" y="6831361"/>
                </a:lnTo>
                <a:lnTo>
                  <a:pt x="71251" y="6899892"/>
                </a:lnTo>
                <a:lnTo>
                  <a:pt x="0" y="6899892"/>
                </a:ln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2136237" y="6899892"/>
                </a:lnTo>
                <a:lnTo>
                  <a:pt x="2187484" y="6831361"/>
                </a:lnTo>
                <a:cubicBezTo>
                  <a:pt x="2328405" y="6622771"/>
                  <a:pt x="2410690" y="6371313"/>
                  <a:pt x="2410690" y="6100635"/>
                </a:cubicBezTo>
                <a:cubicBezTo>
                  <a:pt x="2410690" y="5378829"/>
                  <a:pt x="1825550" y="4793689"/>
                  <a:pt x="1103744" y="4793689"/>
                </a:cubicBezTo>
                <a:cubicBezTo>
                  <a:pt x="652616" y="4793689"/>
                  <a:pt x="254872" y="5022260"/>
                  <a:pt x="20004" y="5369909"/>
                </a:cubicBezTo>
                <a:lnTo>
                  <a:pt x="0" y="5402837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2259-6EB5-3653-7411-067E1A0710F3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13" descr="Qr code&#10;&#10;Description automatically generated">
            <a:extLst>
              <a:ext uri="{FF2B5EF4-FFF2-40B4-BE49-F238E27FC236}">
                <a16:creationId xmlns:a16="http://schemas.microsoft.com/office/drawing/2014/main" id="{B7F08E56-B000-3FE1-D875-CFC161237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30" y="821046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3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BF19F3-7519-B9F2-3803-9B351C630ADA}"/>
              </a:ext>
            </a:extLst>
          </p:cNvPr>
          <p:cNvSpPr/>
          <p:nvPr/>
        </p:nvSpPr>
        <p:spPr>
          <a:xfrm>
            <a:off x="7241310" y="-9236"/>
            <a:ext cx="4950690" cy="6899892"/>
          </a:xfrm>
          <a:custGeom>
            <a:avLst/>
            <a:gdLst>
              <a:gd name="connsiteX0" fmla="*/ 1000989 w 4950690"/>
              <a:gd name="connsiteY0" fmla="*/ 2056247 h 6899892"/>
              <a:gd name="connsiteX1" fmla="*/ 138546 w 4950690"/>
              <a:gd name="connsiteY1" fmla="*/ 2918690 h 6899892"/>
              <a:gd name="connsiteX2" fmla="*/ 1000989 w 4950690"/>
              <a:gd name="connsiteY2" fmla="*/ 3781133 h 6899892"/>
              <a:gd name="connsiteX3" fmla="*/ 1863432 w 4950690"/>
              <a:gd name="connsiteY3" fmla="*/ 2918690 h 6899892"/>
              <a:gd name="connsiteX4" fmla="*/ 1000989 w 4950690"/>
              <a:gd name="connsiteY4" fmla="*/ 2056247 h 6899892"/>
              <a:gd name="connsiteX5" fmla="*/ 0 w 4950690"/>
              <a:gd name="connsiteY5" fmla="*/ 0 h 6899892"/>
              <a:gd name="connsiteX6" fmla="*/ 4950690 w 4950690"/>
              <a:gd name="connsiteY6" fmla="*/ 0 h 6899892"/>
              <a:gd name="connsiteX7" fmla="*/ 4950690 w 4950690"/>
              <a:gd name="connsiteY7" fmla="*/ 6899892 h 6899892"/>
              <a:gd name="connsiteX8" fmla="*/ 0 w 4950690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90" h="6899892">
                <a:moveTo>
                  <a:pt x="1000989" y="2056247"/>
                </a:moveTo>
                <a:cubicBezTo>
                  <a:pt x="524675" y="2056247"/>
                  <a:pt x="138546" y="2442376"/>
                  <a:pt x="138546" y="2918690"/>
                </a:cubicBezTo>
                <a:cubicBezTo>
                  <a:pt x="138546" y="3395004"/>
                  <a:pt x="524675" y="3781133"/>
                  <a:pt x="1000989" y="3781133"/>
                </a:cubicBezTo>
                <a:cubicBezTo>
                  <a:pt x="1477303" y="3781133"/>
                  <a:pt x="1863432" y="3395004"/>
                  <a:pt x="1863432" y="2918690"/>
                </a:cubicBezTo>
                <a:cubicBezTo>
                  <a:pt x="1863432" y="2442376"/>
                  <a:pt x="1477303" y="2056247"/>
                  <a:pt x="1000989" y="2056247"/>
                </a:cubicBezTo>
                <a:close/>
                <a:moveTo>
                  <a:pt x="0" y="0"/>
                </a:moveTo>
                <a:lnTo>
                  <a:pt x="4950690" y="0"/>
                </a:lnTo>
                <a:lnTo>
                  <a:pt x="4950690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471A8-B62A-D5DC-10B1-0E7B78FF950A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4D32318-9E69-3D17-CD56-01B4B7869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94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1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376DDB8A-1428-4F81-FFBF-68828F4E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08" y="0"/>
            <a:ext cx="4849091" cy="6899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9223C1-727F-E646-68B6-C37D0D51C892}"/>
              </a:ext>
            </a:extLst>
          </p:cNvPr>
          <p:cNvSpPr/>
          <p:nvPr/>
        </p:nvSpPr>
        <p:spPr>
          <a:xfrm>
            <a:off x="7241309" y="-9236"/>
            <a:ext cx="4950689" cy="6899892"/>
          </a:xfrm>
          <a:custGeom>
            <a:avLst/>
            <a:gdLst>
              <a:gd name="connsiteX0" fmla="*/ 3144982 w 4950689"/>
              <a:gd name="connsiteY0" fmla="*/ 2212109 h 6899892"/>
              <a:gd name="connsiteX1" fmla="*/ 2687782 w 4950689"/>
              <a:gd name="connsiteY1" fmla="*/ 2669309 h 6899892"/>
              <a:gd name="connsiteX2" fmla="*/ 3144982 w 4950689"/>
              <a:gd name="connsiteY2" fmla="*/ 3126509 h 6899892"/>
              <a:gd name="connsiteX3" fmla="*/ 3602182 w 4950689"/>
              <a:gd name="connsiteY3" fmla="*/ 2669309 h 6899892"/>
              <a:gd name="connsiteX4" fmla="*/ 3144982 w 4950689"/>
              <a:gd name="connsiteY4" fmla="*/ 2212109 h 6899892"/>
              <a:gd name="connsiteX5" fmla="*/ 0 w 4950689"/>
              <a:gd name="connsiteY5" fmla="*/ 0 h 6899892"/>
              <a:gd name="connsiteX6" fmla="*/ 4950689 w 4950689"/>
              <a:gd name="connsiteY6" fmla="*/ 0 h 6899892"/>
              <a:gd name="connsiteX7" fmla="*/ 4950689 w 4950689"/>
              <a:gd name="connsiteY7" fmla="*/ 6899892 h 6899892"/>
              <a:gd name="connsiteX8" fmla="*/ 0 w 4950689"/>
              <a:gd name="connsiteY8" fmla="*/ 6899892 h 689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689" h="6899892">
                <a:moveTo>
                  <a:pt x="3144982" y="2212109"/>
                </a:moveTo>
                <a:cubicBezTo>
                  <a:pt x="2892477" y="2212109"/>
                  <a:pt x="2687782" y="2416804"/>
                  <a:pt x="2687782" y="2669309"/>
                </a:cubicBezTo>
                <a:cubicBezTo>
                  <a:pt x="2687782" y="2921814"/>
                  <a:pt x="2892477" y="3126509"/>
                  <a:pt x="3144982" y="3126509"/>
                </a:cubicBezTo>
                <a:cubicBezTo>
                  <a:pt x="3397487" y="3126509"/>
                  <a:pt x="3602182" y="2921814"/>
                  <a:pt x="3602182" y="2669309"/>
                </a:cubicBezTo>
                <a:cubicBezTo>
                  <a:pt x="3602182" y="2416804"/>
                  <a:pt x="3397487" y="2212109"/>
                  <a:pt x="3144982" y="2212109"/>
                </a:cubicBezTo>
                <a:close/>
                <a:moveTo>
                  <a:pt x="0" y="0"/>
                </a:moveTo>
                <a:lnTo>
                  <a:pt x="4950689" y="0"/>
                </a:lnTo>
                <a:lnTo>
                  <a:pt x="4950689" y="6899892"/>
                </a:lnTo>
                <a:lnTo>
                  <a:pt x="0" y="6899892"/>
                </a:lnTo>
                <a:close/>
              </a:path>
            </a:pathLst>
          </a:custGeom>
          <a:solidFill>
            <a:srgbClr val="F24D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D3BF48-D8C9-C6A3-4E4D-A389BFAE1E1B}"/>
              </a:ext>
            </a:extLst>
          </p:cNvPr>
          <p:cNvSpPr/>
          <p:nvPr/>
        </p:nvSpPr>
        <p:spPr>
          <a:xfrm>
            <a:off x="7241310" y="-9236"/>
            <a:ext cx="138546" cy="6899892"/>
          </a:xfrm>
          <a:prstGeom prst="rect">
            <a:avLst/>
          </a:prstGeom>
          <a:solidFill>
            <a:srgbClr val="F2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D2AE4874-7D59-64FE-D5F7-F9AF4D15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48" y="800100"/>
            <a:ext cx="423333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6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30</Words>
  <Application>Microsoft Office PowerPoint</Application>
  <PresentationFormat>Widescreen</PresentationFormat>
  <Paragraphs>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맑은 고딕</vt:lpstr>
      <vt:lpstr>a Arang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ESL Toybox</cp:lastModifiedBy>
  <cp:revision>8</cp:revision>
  <dcterms:created xsi:type="dcterms:W3CDTF">2022-05-30T01:25:51Z</dcterms:created>
  <dcterms:modified xsi:type="dcterms:W3CDTF">2022-06-30T23:50:51Z</dcterms:modified>
</cp:coreProperties>
</file>