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5" r:id="rId3"/>
    <p:sldId id="266" r:id="rId4"/>
    <p:sldId id="263" r:id="rId5"/>
    <p:sldId id="267" r:id="rId6"/>
    <p:sldId id="269" r:id="rId7"/>
    <p:sldId id="270" r:id="rId8"/>
    <p:sldId id="271" r:id="rId9"/>
    <p:sldId id="272" r:id="rId10"/>
    <p:sldId id="273" r:id="rId11"/>
    <p:sldId id="274" r:id="rId12"/>
    <p:sldId id="264" r:id="rId13"/>
  </p:sldIdLst>
  <p:sldSz cx="12192000" cy="6858000"/>
  <p:notesSz cx="6858000" cy="9144000"/>
  <p:embeddedFontLst>
    <p:embeddedFont>
      <p:font typeface="Helvetica" pitchFamily="2" charset="0"/>
      <p:regular r:id="rId14"/>
      <p:bold r:id="rId15"/>
      <p:italic r:id="rId16"/>
      <p:boldItalic r:id="rId17"/>
    </p:embeddedFont>
    <p:embeddedFont>
      <p:font typeface="Helvetica Compressed" pitchFamily="50" charset="0"/>
      <p:regular r:id="rId18"/>
    </p:embeddedFont>
    <p:embeddedFont>
      <p:font typeface="Helvetica Light" panose="020B0500000000000000" pitchFamily="34" charset="0"/>
      <p:regular r:id="rId19"/>
    </p:embeddedFont>
    <p:embeddedFont>
      <p:font typeface="Helvetica Neue UltraLight" panose="02000206000000020004" pitchFamily="2" charset="0"/>
      <p:regular r:id="rId20"/>
    </p:embeddedFont>
    <p:embeddedFont>
      <p:font typeface="HelveticaNeueLTW06-93BlkExtObl" panose="020B0A05040502090204" pitchFamily="34" charset="0"/>
      <p:boldItalic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5E7B"/>
    <a:srgbClr val="874457"/>
    <a:srgbClr val="F68989"/>
    <a:srgbClr val="F6E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7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189F-53B2-9739-022A-D92AA1E5C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4C91-F8E1-57AE-746B-A3D4FD03D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DC295-CE38-D71B-0A43-0FD564D6D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713CB-B0F3-C658-B3AE-9DDC225A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3B176-3642-DBEA-43DB-F9B2474A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36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97C1A-F25A-096F-7433-6118D784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54011-2513-A98A-09DC-37A4CED92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1D34D-C834-6B35-57EC-5F97110D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B2AAE-B3F8-67FC-65D5-DC329EFF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CA428-4C6E-6106-2ABF-ABBAD9F0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899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1F6653-233B-C3AA-5BE2-AD56B55A6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5B49B-AD63-05D0-F7C9-7ECDF146F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E7B9F-EB68-CDE0-86D3-0F75A67A4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EB5B3-EECF-A8AC-951A-8963AA5A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84DC7-BF56-00A9-6DB4-09C7397C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821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E76C0-41A6-7FE8-398B-17387CAD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3B671-8FC0-57BE-5514-3EC43E80C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AF201-8005-D856-BE2A-82FB0747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6AD76-B65F-1FC5-BBAF-A61A0E47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9678C-EB49-225D-6B25-201FAFDA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01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D8B8-FB3E-E469-13AD-9FD38715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62C50-F0AA-65C1-1B89-5562627D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E7CB5-43E2-3C30-FA38-57BCD7F7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CD487-72B1-DF50-6DD1-0F6A70FB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B3BC8-E6C0-9DEE-E882-1E5824A4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362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B23D4-D75D-3E29-ED16-2CD20032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24C20-460A-067B-E78B-13E2DFC7E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9F716-0DDE-2559-AB51-EF54E8B83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E0552-F3C0-CD92-742D-1DA84FAFD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B2D74-99ED-4612-4A29-F0ED1956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AD6CE-86EA-6333-7538-8543B3C7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149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65BDC-AE47-8BD0-320E-9FBB6249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4523B-86D3-9CF1-4FC7-18E34D619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F83E0-2309-A128-1F14-DCD8EC272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76062B-CD30-CCBB-FEDC-0D08EBE43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44BF9D-C7D7-5041-C99E-0CF73B634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9EC73C-296A-8992-AA9C-60B9ED9F2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7103A-314E-8AC1-F976-B0CBCCDC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94B806-0E23-C163-8B0A-5B93A954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925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4E51-62B3-EE29-9C1E-A1A33D16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625D0-2DE7-623E-8EFD-DE7726961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E6422-11FD-F351-831D-8C191F29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5C604-EB3D-92B1-D1F9-8CA197DB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08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79BD5-2CFE-4AB7-76A8-5A1923F0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A1702-D1A6-17D7-DACF-4D79BF30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BBE21-32A8-48E1-AA5E-209A1D28B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133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7701-852F-C4CA-2502-30652ECF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FF15B-7D03-2F84-D4EC-3C792675A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A52A2-126D-05A3-89F6-840688DAC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DF022-99A2-CF1D-B9E3-07095F60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D59A4-CC8C-0555-43B0-5F4CDB5A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F6388-4EFF-C50D-204A-5BFD431C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581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B67B-90A5-E126-E704-60AB6119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75215-5891-E7B0-25AB-A34DBC226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D28-6C8C-FD52-7580-E0E44BFCC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96895-9CF1-F71D-964C-43CCD81A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E0F36-46A8-FDD9-CB47-E079F521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E9523-C1B4-A05E-CF15-D8D9EEFF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6868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BCD379-D3F9-6534-5A34-46C94F1B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E927A-3A15-8A10-D0CD-84E5CB19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A8982-B2A0-3BF0-70CA-1717EB150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DD664-608A-4E8E-9D51-C471ECFA1FEC}" type="datetimeFigureOut">
              <a:rPr lang="ko-KR" altLang="en-US" smtClean="0"/>
              <a:t>2022-07-07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E0D60-0A62-A017-C1C6-1A365D8B1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D1913-B53B-EAA4-E28D-31A351648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9169A-310B-49AA-8D8D-A9345B7BB0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985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5E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Maple Leaf with solid fill">
            <a:extLst>
              <a:ext uri="{FF2B5EF4-FFF2-40B4-BE49-F238E27FC236}">
                <a16:creationId xmlns:a16="http://schemas.microsoft.com/office/drawing/2014/main" id="{87B324E4-731B-979A-B73F-24FB34AA7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1584">
            <a:off x="4909531" y="-1059061"/>
            <a:ext cx="9427767" cy="94277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7DC0BC-3706-69A6-2AE7-FD52C7751801}"/>
              </a:ext>
            </a:extLst>
          </p:cNvPr>
          <p:cNvSpPr/>
          <p:nvPr/>
        </p:nvSpPr>
        <p:spPr>
          <a:xfrm>
            <a:off x="0" y="2556162"/>
            <a:ext cx="12192000" cy="1745673"/>
          </a:xfrm>
          <a:prstGeom prst="rect">
            <a:avLst/>
          </a:prstGeom>
          <a:solidFill>
            <a:srgbClr val="F6E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13D2A-DB35-DEA3-3541-36E6001C0C41}"/>
              </a:ext>
            </a:extLst>
          </p:cNvPr>
          <p:cNvSpPr txBox="1"/>
          <p:nvPr/>
        </p:nvSpPr>
        <p:spPr>
          <a:xfrm>
            <a:off x="1732042" y="1621986"/>
            <a:ext cx="14542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874457"/>
                </a:solidFill>
                <a:latin typeface="Helvetica Neue UltraLight" panose="02000206000000020004" pitchFamily="2" charset="0"/>
                <a:cs typeface="Helvetica Neue UltraLight" panose="02000206000000020004" pitchFamily="2" charset="0"/>
              </a:rPr>
              <a:t>The</a:t>
            </a:r>
            <a:endParaRPr lang="ko-KR" altLang="en-US" sz="6600" dirty="0">
              <a:solidFill>
                <a:srgbClr val="874457"/>
              </a:solidFill>
              <a:latin typeface="Helvetica Neue UltraLight" panose="02000206000000020004" pitchFamily="2" charset="0"/>
              <a:cs typeface="Helvetica Neue UltraLight" panose="02000206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EF1F0-0433-5EA4-7661-84FE62232A2B}"/>
              </a:ext>
            </a:extLst>
          </p:cNvPr>
          <p:cNvSpPr txBox="1"/>
          <p:nvPr/>
        </p:nvSpPr>
        <p:spPr>
          <a:xfrm>
            <a:off x="1732042" y="2274824"/>
            <a:ext cx="82301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Maple Syrup</a:t>
            </a:r>
            <a:endParaRPr lang="ko-KR" altLang="en-US" sz="13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963C6-F4E7-D17C-8F8D-22FDB3D725BB}"/>
              </a:ext>
            </a:extLst>
          </p:cNvPr>
          <p:cNvSpPr txBox="1"/>
          <p:nvPr/>
        </p:nvSpPr>
        <p:spPr>
          <a:xfrm>
            <a:off x="1732042" y="4024621"/>
            <a:ext cx="27366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874457"/>
                </a:solidFill>
                <a:latin typeface="Helvetica Neue UltraLight" panose="02000206000000020004" pitchFamily="2" charset="0"/>
                <a:cs typeface="Helvetica Neue UltraLight" panose="02000206000000020004" pitchFamily="2" charset="0"/>
              </a:rPr>
              <a:t>Heist </a:t>
            </a:r>
            <a:endParaRPr lang="ko-KR" altLang="en-US" sz="8800" dirty="0">
              <a:solidFill>
                <a:srgbClr val="874457"/>
              </a:solidFill>
              <a:latin typeface="Helvetica Neue UltraLight" panose="02000206000000020004" pitchFamily="2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70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4B916-F78B-903E-0494-A0A86C0A6F19}"/>
              </a:ext>
            </a:extLst>
          </p:cNvPr>
          <p:cNvSpPr/>
          <p:nvPr/>
        </p:nvSpPr>
        <p:spPr>
          <a:xfrm>
            <a:off x="0" y="465268"/>
            <a:ext cx="12192000" cy="2161817"/>
          </a:xfrm>
          <a:prstGeom prst="rect">
            <a:avLst/>
          </a:prstGeom>
          <a:solidFill>
            <a:srgbClr val="F6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425B-95D1-AA85-3A63-FAF5EF1E8B7E}"/>
              </a:ext>
            </a:extLst>
          </p:cNvPr>
          <p:cNvSpPr txBox="1"/>
          <p:nvPr/>
        </p:nvSpPr>
        <p:spPr>
          <a:xfrm>
            <a:off x="809525" y="440935"/>
            <a:ext cx="66736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E7D8"/>
                </a:solidFill>
                <a:latin typeface="HelveticaNeueLTW06-93BlkExtObl" panose="020B0A05040502090204" pitchFamily="34" charset="0"/>
                <a:cs typeface="Helvetica Neue UltraLight" panose="02000206000000020004" pitchFamily="2" charset="0"/>
              </a:rPr>
              <a:t>Move</a:t>
            </a:r>
            <a:endParaRPr lang="ko-KR" altLang="en-US" sz="13800" dirty="0">
              <a:solidFill>
                <a:srgbClr val="F6E7D8"/>
              </a:solidFill>
              <a:latin typeface="HelveticaNeueLTW06-93BlkExtObl" panose="020B0A05040502090204" pitchFamily="34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FE-80F2-36F6-6724-EDA4BAB64178}"/>
              </a:ext>
            </a:extLst>
          </p:cNvPr>
          <p:cNvSpPr txBox="1"/>
          <p:nvPr/>
        </p:nvSpPr>
        <p:spPr>
          <a:xfrm>
            <a:off x="948271" y="2974092"/>
            <a:ext cx="63033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Change Groups</a:t>
            </a:r>
            <a:endParaRPr lang="ko-KR" altLang="en-US" sz="8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C3EC-2807-E670-8698-B80F42C5924D}"/>
              </a:ext>
            </a:extLst>
          </p:cNvPr>
          <p:cNvSpPr txBox="1"/>
          <p:nvPr/>
        </p:nvSpPr>
        <p:spPr>
          <a:xfrm>
            <a:off x="948271" y="4399913"/>
            <a:ext cx="70711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Go back to the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original team </a:t>
            </a:r>
          </a:p>
          <a:p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Compare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answers</a:t>
            </a:r>
          </a:p>
          <a:p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Discuss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your findings </a:t>
            </a:r>
            <a:endParaRPr lang="ko-KR" altLang="en-US" sz="4000" dirty="0">
              <a:solidFill>
                <a:srgbClr val="C65E7B"/>
              </a:solidFill>
              <a:latin typeface="Helvetica Light" panose="020B0500000000000000" pitchFamily="34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5E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Maple Leaf with solid fill">
            <a:extLst>
              <a:ext uri="{FF2B5EF4-FFF2-40B4-BE49-F238E27FC236}">
                <a16:creationId xmlns:a16="http://schemas.microsoft.com/office/drawing/2014/main" id="{87B324E4-731B-979A-B73F-24FB34AA7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1584">
            <a:off x="4909531" y="-1059061"/>
            <a:ext cx="9427767" cy="94277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7DC0BC-3706-69A6-2AE7-FD52C7751801}"/>
              </a:ext>
            </a:extLst>
          </p:cNvPr>
          <p:cNvSpPr/>
          <p:nvPr/>
        </p:nvSpPr>
        <p:spPr>
          <a:xfrm>
            <a:off x="0" y="2556162"/>
            <a:ext cx="12192000" cy="1745673"/>
          </a:xfrm>
          <a:prstGeom prst="rect">
            <a:avLst/>
          </a:prstGeom>
          <a:solidFill>
            <a:srgbClr val="F6E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13D2A-DB35-DEA3-3541-36E6001C0C41}"/>
              </a:ext>
            </a:extLst>
          </p:cNvPr>
          <p:cNvSpPr txBox="1"/>
          <p:nvPr/>
        </p:nvSpPr>
        <p:spPr>
          <a:xfrm>
            <a:off x="1732042" y="1621986"/>
            <a:ext cx="14542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874457"/>
                </a:solidFill>
                <a:latin typeface="Helvetica Neue UltraLight" panose="02000206000000020004" pitchFamily="2" charset="0"/>
                <a:cs typeface="Helvetica Neue UltraLight" panose="02000206000000020004" pitchFamily="2" charset="0"/>
              </a:rPr>
              <a:t>The</a:t>
            </a:r>
            <a:endParaRPr lang="ko-KR" altLang="en-US" sz="6600" dirty="0">
              <a:solidFill>
                <a:srgbClr val="874457"/>
              </a:solidFill>
              <a:latin typeface="Helvetica Neue UltraLight" panose="02000206000000020004" pitchFamily="2" charset="0"/>
              <a:cs typeface="Helvetica Neue UltraLight" panose="02000206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EF1F0-0433-5EA4-7661-84FE62232A2B}"/>
              </a:ext>
            </a:extLst>
          </p:cNvPr>
          <p:cNvSpPr txBox="1"/>
          <p:nvPr/>
        </p:nvSpPr>
        <p:spPr>
          <a:xfrm>
            <a:off x="1732042" y="2274824"/>
            <a:ext cx="434926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Kimchi</a:t>
            </a:r>
            <a:endParaRPr lang="ko-KR" altLang="en-US" sz="13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963C6-F4E7-D17C-8F8D-22FDB3D725BB}"/>
              </a:ext>
            </a:extLst>
          </p:cNvPr>
          <p:cNvSpPr txBox="1"/>
          <p:nvPr/>
        </p:nvSpPr>
        <p:spPr>
          <a:xfrm>
            <a:off x="1732042" y="4024621"/>
            <a:ext cx="27366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874457"/>
                </a:solidFill>
                <a:latin typeface="Helvetica Neue UltraLight" panose="02000206000000020004" pitchFamily="2" charset="0"/>
                <a:cs typeface="Helvetica Neue UltraLight" panose="02000206000000020004" pitchFamily="2" charset="0"/>
              </a:rPr>
              <a:t>Heist </a:t>
            </a:r>
            <a:endParaRPr lang="ko-KR" altLang="en-US" sz="8800" dirty="0">
              <a:solidFill>
                <a:srgbClr val="874457"/>
              </a:solidFill>
              <a:latin typeface="Helvetica Neue UltraLight" panose="02000206000000020004" pitchFamily="2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6364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4B916-F78B-903E-0494-A0A86C0A6F19}"/>
              </a:ext>
            </a:extLst>
          </p:cNvPr>
          <p:cNvSpPr/>
          <p:nvPr/>
        </p:nvSpPr>
        <p:spPr>
          <a:xfrm>
            <a:off x="0" y="465268"/>
            <a:ext cx="12192000" cy="2161817"/>
          </a:xfrm>
          <a:prstGeom prst="rect">
            <a:avLst/>
          </a:prstGeom>
          <a:solidFill>
            <a:srgbClr val="F6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425B-95D1-AA85-3A63-FAF5EF1E8B7E}"/>
              </a:ext>
            </a:extLst>
          </p:cNvPr>
          <p:cNvSpPr txBox="1"/>
          <p:nvPr/>
        </p:nvSpPr>
        <p:spPr>
          <a:xfrm>
            <a:off x="809525" y="440935"/>
            <a:ext cx="90252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E7D8"/>
                </a:solidFill>
                <a:latin typeface="HelveticaNeueLTW06-93BlkExtObl" panose="020B0A05040502090204" pitchFamily="34" charset="0"/>
                <a:cs typeface="Helvetica Neue UltraLight" panose="02000206000000020004" pitchFamily="2" charset="0"/>
              </a:rPr>
              <a:t>Kimchi </a:t>
            </a:r>
            <a:endParaRPr lang="ko-KR" altLang="en-US" sz="13800" dirty="0">
              <a:solidFill>
                <a:srgbClr val="F6E7D8"/>
              </a:solidFill>
              <a:latin typeface="HelveticaNeueLTW06-93BlkExtObl" panose="020B0A05040502090204" pitchFamily="34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FE-80F2-36F6-6724-EDA4BAB64178}"/>
              </a:ext>
            </a:extLst>
          </p:cNvPr>
          <p:cNvSpPr txBox="1"/>
          <p:nvPr/>
        </p:nvSpPr>
        <p:spPr>
          <a:xfrm>
            <a:off x="948271" y="2974092"/>
            <a:ext cx="51555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Kimchi Heist</a:t>
            </a:r>
            <a:endParaRPr lang="ko-KR" altLang="en-US" sz="8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C3EC-2807-E670-8698-B80F42C5924D}"/>
              </a:ext>
            </a:extLst>
          </p:cNvPr>
          <p:cNvSpPr txBox="1"/>
          <p:nvPr/>
        </p:nvSpPr>
        <p:spPr>
          <a:xfrm>
            <a:off x="948271" y="4399913"/>
            <a:ext cx="5718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Create a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devious plan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. </a:t>
            </a:r>
            <a:endParaRPr lang="ko-KR" altLang="en-US" sz="4000" dirty="0">
              <a:solidFill>
                <a:srgbClr val="C65E7B"/>
              </a:solidFill>
              <a:latin typeface="Helvetica Light" panose="020B0500000000000000" pitchFamily="34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50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4B916-F78B-903E-0494-A0A86C0A6F19}"/>
              </a:ext>
            </a:extLst>
          </p:cNvPr>
          <p:cNvSpPr/>
          <p:nvPr/>
        </p:nvSpPr>
        <p:spPr>
          <a:xfrm>
            <a:off x="0" y="465268"/>
            <a:ext cx="12192000" cy="2161817"/>
          </a:xfrm>
          <a:prstGeom prst="rect">
            <a:avLst/>
          </a:prstGeom>
          <a:solidFill>
            <a:srgbClr val="F6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425B-95D1-AA85-3A63-FAF5EF1E8B7E}"/>
              </a:ext>
            </a:extLst>
          </p:cNvPr>
          <p:cNvSpPr txBox="1"/>
          <p:nvPr/>
        </p:nvSpPr>
        <p:spPr>
          <a:xfrm>
            <a:off x="809525" y="440935"/>
            <a:ext cx="78486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E7D8"/>
                </a:solidFill>
                <a:latin typeface="HelveticaNeueLTW06-93BlkExtObl" panose="020B0A05040502090204" pitchFamily="34" charset="0"/>
                <a:cs typeface="Helvetica Neue UltraLight" panose="02000206000000020004" pitchFamily="2" charset="0"/>
              </a:rPr>
              <a:t>Vocab</a:t>
            </a:r>
            <a:endParaRPr lang="ko-KR" altLang="en-US" sz="13800" dirty="0">
              <a:solidFill>
                <a:srgbClr val="F6E7D8"/>
              </a:solidFill>
              <a:latin typeface="HelveticaNeueLTW06-93BlkExtObl" panose="020B0A05040502090204" pitchFamily="34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FE-80F2-36F6-6724-EDA4BAB64178}"/>
              </a:ext>
            </a:extLst>
          </p:cNvPr>
          <p:cNvSpPr txBox="1"/>
          <p:nvPr/>
        </p:nvSpPr>
        <p:spPr>
          <a:xfrm>
            <a:off x="948271" y="2974092"/>
            <a:ext cx="40751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Research</a:t>
            </a:r>
            <a:endParaRPr lang="ko-KR" altLang="en-US" sz="8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C3EC-2807-E670-8698-B80F42C5924D}"/>
              </a:ext>
            </a:extLst>
          </p:cNvPr>
          <p:cNvSpPr txBox="1"/>
          <p:nvPr/>
        </p:nvSpPr>
        <p:spPr>
          <a:xfrm>
            <a:off x="948271" y="4399913"/>
            <a:ext cx="6825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Learn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what the terms mean. </a:t>
            </a:r>
            <a:endParaRPr lang="ko-KR" altLang="en-US" sz="4000" dirty="0">
              <a:solidFill>
                <a:srgbClr val="C65E7B"/>
              </a:solidFill>
              <a:latin typeface="Helvetica Light" panose="020B0500000000000000" pitchFamily="34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863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4B916-F78B-903E-0494-A0A86C0A6F19}"/>
              </a:ext>
            </a:extLst>
          </p:cNvPr>
          <p:cNvSpPr/>
          <p:nvPr/>
        </p:nvSpPr>
        <p:spPr>
          <a:xfrm>
            <a:off x="0" y="465268"/>
            <a:ext cx="12192000" cy="2161817"/>
          </a:xfrm>
          <a:prstGeom prst="rect">
            <a:avLst/>
          </a:prstGeom>
          <a:solidFill>
            <a:srgbClr val="F6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425B-95D1-AA85-3A63-FAF5EF1E8B7E}"/>
              </a:ext>
            </a:extLst>
          </p:cNvPr>
          <p:cNvSpPr txBox="1"/>
          <p:nvPr/>
        </p:nvSpPr>
        <p:spPr>
          <a:xfrm>
            <a:off x="256100" y="440935"/>
            <a:ext cx="116798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E7D8"/>
                </a:solidFill>
                <a:latin typeface="HelveticaNeueLTW06-93BlkExtObl" panose="020B0A05040502090204" pitchFamily="34" charset="0"/>
                <a:cs typeface="Helvetica Neue UltraLight" panose="02000206000000020004" pitchFamily="2" charset="0"/>
              </a:rPr>
              <a:t>Pre-Read</a:t>
            </a:r>
            <a:endParaRPr lang="ko-KR" altLang="en-US" sz="13800" dirty="0">
              <a:solidFill>
                <a:srgbClr val="F6E7D8"/>
              </a:solidFill>
              <a:latin typeface="HelveticaNeueLTW06-93BlkExtObl" panose="020B0A05040502090204" pitchFamily="34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FE-80F2-36F6-6724-EDA4BAB64178}"/>
              </a:ext>
            </a:extLst>
          </p:cNvPr>
          <p:cNvSpPr txBox="1"/>
          <p:nvPr/>
        </p:nvSpPr>
        <p:spPr>
          <a:xfrm>
            <a:off x="948271" y="2974092"/>
            <a:ext cx="41585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Questions</a:t>
            </a:r>
            <a:endParaRPr lang="ko-KR" altLang="en-US" sz="8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C3EC-2807-E670-8698-B80F42C5924D}"/>
              </a:ext>
            </a:extLst>
          </p:cNvPr>
          <p:cNvSpPr txBox="1"/>
          <p:nvPr/>
        </p:nvSpPr>
        <p:spPr>
          <a:xfrm>
            <a:off x="948271" y="4399913"/>
            <a:ext cx="10208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Questions designed to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prepare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for reading.</a:t>
            </a:r>
            <a:endParaRPr lang="ko-KR" altLang="en-US" sz="4000" dirty="0">
              <a:solidFill>
                <a:srgbClr val="C65E7B"/>
              </a:solidFill>
              <a:latin typeface="Helvetica Light" panose="020B0500000000000000" pitchFamily="34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0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4B916-F78B-903E-0494-A0A86C0A6F19}"/>
              </a:ext>
            </a:extLst>
          </p:cNvPr>
          <p:cNvSpPr/>
          <p:nvPr/>
        </p:nvSpPr>
        <p:spPr>
          <a:xfrm>
            <a:off x="0" y="465268"/>
            <a:ext cx="12192000" cy="2161817"/>
          </a:xfrm>
          <a:prstGeom prst="rect">
            <a:avLst/>
          </a:prstGeom>
          <a:solidFill>
            <a:srgbClr val="F6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425B-95D1-AA85-3A63-FAF5EF1E8B7E}"/>
              </a:ext>
            </a:extLst>
          </p:cNvPr>
          <p:cNvSpPr txBox="1"/>
          <p:nvPr/>
        </p:nvSpPr>
        <p:spPr>
          <a:xfrm>
            <a:off x="809525" y="440935"/>
            <a:ext cx="65037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E7D8"/>
                </a:solidFill>
                <a:latin typeface="HelveticaNeueLTW06-93BlkExtObl" panose="020B0A05040502090204" pitchFamily="34" charset="0"/>
                <a:cs typeface="Helvetica Neue UltraLight" panose="02000206000000020004" pitchFamily="2" charset="0"/>
              </a:rPr>
              <a:t>Read</a:t>
            </a:r>
            <a:endParaRPr lang="ko-KR" altLang="en-US" sz="13800" dirty="0">
              <a:solidFill>
                <a:srgbClr val="F6E7D8"/>
              </a:solidFill>
              <a:latin typeface="HelveticaNeueLTW06-93BlkExtObl" panose="020B0A05040502090204" pitchFamily="34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FE-80F2-36F6-6724-EDA4BAB64178}"/>
              </a:ext>
            </a:extLst>
          </p:cNvPr>
          <p:cNvSpPr txBox="1"/>
          <p:nvPr/>
        </p:nvSpPr>
        <p:spPr>
          <a:xfrm>
            <a:off x="948271" y="2974092"/>
            <a:ext cx="31133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Groups</a:t>
            </a:r>
            <a:endParaRPr lang="ko-KR" altLang="en-US" sz="8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C3EC-2807-E670-8698-B80F42C5924D}"/>
              </a:ext>
            </a:extLst>
          </p:cNvPr>
          <p:cNvSpPr txBox="1"/>
          <p:nvPr/>
        </p:nvSpPr>
        <p:spPr>
          <a:xfrm>
            <a:off x="948271" y="4399913"/>
            <a:ext cx="7899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Read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and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answer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the questions. </a:t>
            </a:r>
            <a:endParaRPr lang="ko-KR" altLang="en-US" sz="4000" dirty="0">
              <a:solidFill>
                <a:srgbClr val="C65E7B"/>
              </a:solidFill>
              <a:latin typeface="Helvetica Light" panose="020B0500000000000000" pitchFamily="34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7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4B916-F78B-903E-0494-A0A86C0A6F19}"/>
              </a:ext>
            </a:extLst>
          </p:cNvPr>
          <p:cNvSpPr/>
          <p:nvPr/>
        </p:nvSpPr>
        <p:spPr>
          <a:xfrm>
            <a:off x="0" y="465268"/>
            <a:ext cx="12192000" cy="2161817"/>
          </a:xfrm>
          <a:prstGeom prst="rect">
            <a:avLst/>
          </a:prstGeom>
          <a:solidFill>
            <a:srgbClr val="F6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425B-95D1-AA85-3A63-FAF5EF1E8B7E}"/>
              </a:ext>
            </a:extLst>
          </p:cNvPr>
          <p:cNvSpPr txBox="1"/>
          <p:nvPr/>
        </p:nvSpPr>
        <p:spPr>
          <a:xfrm>
            <a:off x="809525" y="440935"/>
            <a:ext cx="902683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E7D8"/>
                </a:solidFill>
                <a:latin typeface="HelveticaNeueLTW06-93BlkExtObl" panose="020B0A05040502090204" pitchFamily="34" charset="0"/>
                <a:cs typeface="Helvetica Neue UltraLight" panose="02000206000000020004" pitchFamily="2" charset="0"/>
              </a:rPr>
              <a:t>Review</a:t>
            </a:r>
            <a:endParaRPr lang="ko-KR" altLang="en-US" sz="13800" dirty="0">
              <a:solidFill>
                <a:srgbClr val="F6E7D8"/>
              </a:solidFill>
              <a:latin typeface="HelveticaNeueLTW06-93BlkExtObl" panose="020B0A05040502090204" pitchFamily="34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FE-80F2-36F6-6724-EDA4BAB64178}"/>
              </a:ext>
            </a:extLst>
          </p:cNvPr>
          <p:cNvSpPr txBox="1"/>
          <p:nvPr/>
        </p:nvSpPr>
        <p:spPr>
          <a:xfrm>
            <a:off x="948271" y="2974092"/>
            <a:ext cx="45368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Discussion</a:t>
            </a:r>
            <a:endParaRPr lang="ko-KR" altLang="en-US" sz="8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C3EC-2807-E670-8698-B80F42C5924D}"/>
              </a:ext>
            </a:extLst>
          </p:cNvPr>
          <p:cNvSpPr txBox="1"/>
          <p:nvPr/>
        </p:nvSpPr>
        <p:spPr>
          <a:xfrm>
            <a:off x="948271" y="4399913"/>
            <a:ext cx="72539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Reflect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on the text.</a:t>
            </a:r>
          </a:p>
          <a:p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Gain a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deeper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understanding. </a:t>
            </a:r>
          </a:p>
          <a:p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Develop an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opinion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. </a:t>
            </a:r>
            <a:endParaRPr lang="ko-KR" altLang="en-US" sz="4000" dirty="0">
              <a:solidFill>
                <a:srgbClr val="C65E7B"/>
              </a:solidFill>
              <a:latin typeface="Helvetica Light" panose="020B0500000000000000" pitchFamily="34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6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5E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Maple Leaf with solid fill">
            <a:extLst>
              <a:ext uri="{FF2B5EF4-FFF2-40B4-BE49-F238E27FC236}">
                <a16:creationId xmlns:a16="http://schemas.microsoft.com/office/drawing/2014/main" id="{87B324E4-731B-979A-B73F-24FB34AA7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1584">
            <a:off x="4909531" y="-1059061"/>
            <a:ext cx="9427767" cy="94277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7DC0BC-3706-69A6-2AE7-FD52C7751801}"/>
              </a:ext>
            </a:extLst>
          </p:cNvPr>
          <p:cNvSpPr/>
          <p:nvPr/>
        </p:nvSpPr>
        <p:spPr>
          <a:xfrm>
            <a:off x="0" y="2556162"/>
            <a:ext cx="12192000" cy="1745673"/>
          </a:xfrm>
          <a:prstGeom prst="rect">
            <a:avLst/>
          </a:prstGeom>
          <a:solidFill>
            <a:srgbClr val="F6E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13D2A-DB35-DEA3-3541-36E6001C0C41}"/>
              </a:ext>
            </a:extLst>
          </p:cNvPr>
          <p:cNvSpPr txBox="1"/>
          <p:nvPr/>
        </p:nvSpPr>
        <p:spPr>
          <a:xfrm>
            <a:off x="1732042" y="1621986"/>
            <a:ext cx="14542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874457"/>
                </a:solidFill>
                <a:latin typeface="Helvetica Neue UltraLight" panose="02000206000000020004" pitchFamily="2" charset="0"/>
                <a:cs typeface="Helvetica Neue UltraLight" panose="02000206000000020004" pitchFamily="2" charset="0"/>
              </a:rPr>
              <a:t>The</a:t>
            </a:r>
            <a:endParaRPr lang="ko-KR" altLang="en-US" sz="6600" dirty="0">
              <a:solidFill>
                <a:srgbClr val="874457"/>
              </a:solidFill>
              <a:latin typeface="Helvetica Neue UltraLight" panose="02000206000000020004" pitchFamily="2" charset="0"/>
              <a:cs typeface="Helvetica Neue UltraLight" panose="02000206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EF1F0-0433-5EA4-7661-84FE62232A2B}"/>
              </a:ext>
            </a:extLst>
          </p:cNvPr>
          <p:cNvSpPr txBox="1"/>
          <p:nvPr/>
        </p:nvSpPr>
        <p:spPr>
          <a:xfrm>
            <a:off x="1732042" y="2274824"/>
            <a:ext cx="82301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Maple Syrup</a:t>
            </a:r>
            <a:endParaRPr lang="ko-KR" altLang="en-US" sz="13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963C6-F4E7-D17C-8F8D-22FDB3D725BB}"/>
              </a:ext>
            </a:extLst>
          </p:cNvPr>
          <p:cNvSpPr txBox="1"/>
          <p:nvPr/>
        </p:nvSpPr>
        <p:spPr>
          <a:xfrm>
            <a:off x="1732042" y="4024621"/>
            <a:ext cx="27366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874457"/>
                </a:solidFill>
                <a:latin typeface="Helvetica Neue UltraLight" panose="02000206000000020004" pitchFamily="2" charset="0"/>
                <a:cs typeface="Helvetica Neue UltraLight" panose="02000206000000020004" pitchFamily="2" charset="0"/>
              </a:rPr>
              <a:t>Heist </a:t>
            </a:r>
            <a:endParaRPr lang="ko-KR" altLang="en-US" sz="8800" dirty="0">
              <a:solidFill>
                <a:srgbClr val="874457"/>
              </a:solidFill>
              <a:latin typeface="Helvetica Neue UltraLight" panose="02000206000000020004" pitchFamily="2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7562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4B916-F78B-903E-0494-A0A86C0A6F19}"/>
              </a:ext>
            </a:extLst>
          </p:cNvPr>
          <p:cNvSpPr/>
          <p:nvPr/>
        </p:nvSpPr>
        <p:spPr>
          <a:xfrm>
            <a:off x="0" y="465268"/>
            <a:ext cx="12192000" cy="2161817"/>
          </a:xfrm>
          <a:prstGeom prst="rect">
            <a:avLst/>
          </a:prstGeom>
          <a:solidFill>
            <a:srgbClr val="F6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425B-95D1-AA85-3A63-FAF5EF1E8B7E}"/>
              </a:ext>
            </a:extLst>
          </p:cNvPr>
          <p:cNvSpPr txBox="1"/>
          <p:nvPr/>
        </p:nvSpPr>
        <p:spPr>
          <a:xfrm>
            <a:off x="809525" y="440935"/>
            <a:ext cx="66736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E7D8"/>
                </a:solidFill>
                <a:latin typeface="HelveticaNeueLTW06-93BlkExtObl" panose="020B0A05040502090204" pitchFamily="34" charset="0"/>
                <a:cs typeface="Helvetica Neue UltraLight" panose="02000206000000020004" pitchFamily="2" charset="0"/>
              </a:rPr>
              <a:t>Move</a:t>
            </a:r>
            <a:endParaRPr lang="ko-KR" altLang="en-US" sz="13800" dirty="0">
              <a:solidFill>
                <a:srgbClr val="F6E7D8"/>
              </a:solidFill>
              <a:latin typeface="HelveticaNeueLTW06-93BlkExtObl" panose="020B0A05040502090204" pitchFamily="34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FE-80F2-36F6-6724-EDA4BAB64178}"/>
              </a:ext>
            </a:extLst>
          </p:cNvPr>
          <p:cNvSpPr txBox="1"/>
          <p:nvPr/>
        </p:nvSpPr>
        <p:spPr>
          <a:xfrm>
            <a:off x="948271" y="2974092"/>
            <a:ext cx="63033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Change Groups</a:t>
            </a:r>
            <a:endParaRPr lang="ko-KR" altLang="en-US" sz="8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C3EC-2807-E670-8698-B80F42C5924D}"/>
              </a:ext>
            </a:extLst>
          </p:cNvPr>
          <p:cNvSpPr txBox="1"/>
          <p:nvPr/>
        </p:nvSpPr>
        <p:spPr>
          <a:xfrm>
            <a:off x="948271" y="4399913"/>
            <a:ext cx="54585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One person goes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left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</a:t>
            </a:r>
          </a:p>
          <a:p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One person goes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right</a:t>
            </a:r>
            <a:endParaRPr lang="ko-KR" altLang="en-US" sz="4000" b="1" dirty="0">
              <a:solidFill>
                <a:srgbClr val="C65E7B"/>
              </a:solidFill>
              <a:latin typeface="Helvetica" pitchFamily="2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04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4B916-F78B-903E-0494-A0A86C0A6F19}"/>
              </a:ext>
            </a:extLst>
          </p:cNvPr>
          <p:cNvSpPr/>
          <p:nvPr/>
        </p:nvSpPr>
        <p:spPr>
          <a:xfrm>
            <a:off x="0" y="465268"/>
            <a:ext cx="12192000" cy="2161817"/>
          </a:xfrm>
          <a:prstGeom prst="rect">
            <a:avLst/>
          </a:prstGeom>
          <a:solidFill>
            <a:srgbClr val="F6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425B-95D1-AA85-3A63-FAF5EF1E8B7E}"/>
              </a:ext>
            </a:extLst>
          </p:cNvPr>
          <p:cNvSpPr txBox="1"/>
          <p:nvPr/>
        </p:nvSpPr>
        <p:spPr>
          <a:xfrm>
            <a:off x="809525" y="440935"/>
            <a:ext cx="65037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E7D8"/>
                </a:solidFill>
                <a:latin typeface="HelveticaNeueLTW06-93BlkExtObl" panose="020B0A05040502090204" pitchFamily="34" charset="0"/>
                <a:cs typeface="Helvetica Neue UltraLight" panose="02000206000000020004" pitchFamily="2" charset="0"/>
              </a:rPr>
              <a:t>Read</a:t>
            </a:r>
            <a:endParaRPr lang="ko-KR" altLang="en-US" sz="13800" dirty="0">
              <a:solidFill>
                <a:srgbClr val="F6E7D8"/>
              </a:solidFill>
              <a:latin typeface="HelveticaNeueLTW06-93BlkExtObl" panose="020B0A05040502090204" pitchFamily="34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FE-80F2-36F6-6724-EDA4BAB64178}"/>
              </a:ext>
            </a:extLst>
          </p:cNvPr>
          <p:cNvSpPr txBox="1"/>
          <p:nvPr/>
        </p:nvSpPr>
        <p:spPr>
          <a:xfrm>
            <a:off x="948271" y="2974092"/>
            <a:ext cx="49231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Maple Heist</a:t>
            </a:r>
            <a:endParaRPr lang="ko-KR" altLang="en-US" sz="8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C3EC-2807-E670-8698-B80F42C5924D}"/>
              </a:ext>
            </a:extLst>
          </p:cNvPr>
          <p:cNvSpPr txBox="1"/>
          <p:nvPr/>
        </p:nvSpPr>
        <p:spPr>
          <a:xfrm>
            <a:off x="948271" y="4399913"/>
            <a:ext cx="7207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Read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together </a:t>
            </a:r>
          </a:p>
          <a:p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Use your previous knowledge</a:t>
            </a:r>
            <a:r>
              <a:rPr lang="ko-KR" altLang="en-US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to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add information</a:t>
            </a:r>
          </a:p>
        </p:txBody>
      </p:sp>
    </p:spTree>
    <p:extLst>
      <p:ext uri="{BB962C8B-B14F-4D97-AF65-F5344CB8AC3E}">
        <p14:creationId xmlns:p14="http://schemas.microsoft.com/office/powerpoint/2010/main" val="14366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4B916-F78B-903E-0494-A0A86C0A6F19}"/>
              </a:ext>
            </a:extLst>
          </p:cNvPr>
          <p:cNvSpPr/>
          <p:nvPr/>
        </p:nvSpPr>
        <p:spPr>
          <a:xfrm>
            <a:off x="0" y="465268"/>
            <a:ext cx="12192000" cy="2161817"/>
          </a:xfrm>
          <a:prstGeom prst="rect">
            <a:avLst/>
          </a:prstGeom>
          <a:solidFill>
            <a:srgbClr val="F6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425B-95D1-AA85-3A63-FAF5EF1E8B7E}"/>
              </a:ext>
            </a:extLst>
          </p:cNvPr>
          <p:cNvSpPr txBox="1"/>
          <p:nvPr/>
        </p:nvSpPr>
        <p:spPr>
          <a:xfrm>
            <a:off x="809525" y="440935"/>
            <a:ext cx="93891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F6E7D8"/>
                </a:solidFill>
                <a:latin typeface="HelveticaNeueLTW06-93BlkExtObl" panose="020B0A05040502090204" pitchFamily="34" charset="0"/>
                <a:cs typeface="Helvetica Neue UltraLight" panose="02000206000000020004" pitchFamily="2" charset="0"/>
              </a:rPr>
              <a:t>Answer</a:t>
            </a:r>
            <a:endParaRPr lang="ko-KR" altLang="en-US" sz="13800" dirty="0">
              <a:solidFill>
                <a:srgbClr val="F6E7D8"/>
              </a:solidFill>
              <a:latin typeface="HelveticaNeueLTW06-93BlkExtObl" panose="020B0A05040502090204" pitchFamily="34" charset="0"/>
              <a:cs typeface="Helvetica Neue UltraLight" panose="020002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9FFE-80F2-36F6-6724-EDA4BAB64178}"/>
              </a:ext>
            </a:extLst>
          </p:cNvPr>
          <p:cNvSpPr txBox="1"/>
          <p:nvPr/>
        </p:nvSpPr>
        <p:spPr>
          <a:xfrm>
            <a:off x="948271" y="2974092"/>
            <a:ext cx="4798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F68989"/>
                </a:solidFill>
                <a:latin typeface="Helvetica Compressed" pitchFamily="50" charset="0"/>
                <a:cs typeface="Helvetica Neue UltraLight" panose="02000206000000020004" pitchFamily="2" charset="0"/>
              </a:rPr>
              <a:t>Discussion </a:t>
            </a:r>
            <a:endParaRPr lang="ko-KR" altLang="en-US" sz="8800" dirty="0">
              <a:solidFill>
                <a:srgbClr val="F68989"/>
              </a:solidFill>
              <a:latin typeface="Helvetica Compressed" pitchFamily="50" charset="0"/>
              <a:cs typeface="Helvetica Neue UltraLight" panose="020002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C3EC-2807-E670-8698-B80F42C5924D}"/>
              </a:ext>
            </a:extLst>
          </p:cNvPr>
          <p:cNvSpPr txBox="1"/>
          <p:nvPr/>
        </p:nvSpPr>
        <p:spPr>
          <a:xfrm>
            <a:off x="948271" y="4399913"/>
            <a:ext cx="661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Answer </a:t>
            </a:r>
            <a:r>
              <a:rPr lang="en-US" altLang="ko-KR" sz="4000" b="1" dirty="0">
                <a:solidFill>
                  <a:srgbClr val="C65E7B"/>
                </a:solidFill>
                <a:latin typeface="Helvetica" pitchFamily="2" charset="0"/>
                <a:cs typeface="Helvetica Neue UltraLight" panose="02000206000000020004" pitchFamily="2" charset="0"/>
              </a:rPr>
              <a:t>questions</a:t>
            </a:r>
            <a:r>
              <a:rPr lang="en-US" altLang="ko-KR" sz="4000" dirty="0">
                <a:solidFill>
                  <a:srgbClr val="C65E7B"/>
                </a:solidFill>
                <a:latin typeface="Helvetica Light" panose="020B0500000000000000" pitchFamily="34" charset="0"/>
                <a:cs typeface="Helvetica Neue UltraLight" panose="02000206000000020004" pitchFamily="2" charset="0"/>
              </a:rPr>
              <a:t> together.</a:t>
            </a:r>
            <a:endParaRPr lang="ko-KR" altLang="en-US" sz="4000" dirty="0">
              <a:solidFill>
                <a:srgbClr val="C65E7B"/>
              </a:solidFill>
              <a:latin typeface="Helvetica Light" panose="020B0500000000000000" pitchFamily="34" charset="0"/>
              <a:cs typeface="Helvetica Neue UltraLight" panose="020002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103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맑은 고딕</vt:lpstr>
      <vt:lpstr>Arial</vt:lpstr>
      <vt:lpstr>Helvetica</vt:lpstr>
      <vt:lpstr>Helvetica Light</vt:lpstr>
      <vt:lpstr>Helvetica Neue UltraLight</vt:lpstr>
      <vt:lpstr>HelveticaNeueLTW06-93BlkExtObl</vt:lpstr>
      <vt:lpstr>Helvetica Compressed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ESL Toybox</cp:lastModifiedBy>
  <cp:revision>10</cp:revision>
  <dcterms:created xsi:type="dcterms:W3CDTF">2022-05-31T06:22:31Z</dcterms:created>
  <dcterms:modified xsi:type="dcterms:W3CDTF">2022-07-07T02:04:04Z</dcterms:modified>
</cp:coreProperties>
</file>