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56" r:id="rId9"/>
    <p:sldId id="267" r:id="rId10"/>
    <p:sldId id="273" r:id="rId11"/>
    <p:sldId id="268" r:id="rId12"/>
    <p:sldId id="269" r:id="rId13"/>
    <p:sldId id="274" r:id="rId14"/>
    <p:sldId id="270" r:id="rId15"/>
    <p:sldId id="271" r:id="rId16"/>
    <p:sldId id="275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DC44E-2FFA-4047-8208-6D1445509326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5BB4F-BEA7-4E04-A6B7-098FDBCE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25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DC44E-2FFA-4047-8208-6D1445509326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5BB4F-BEA7-4E04-A6B7-098FDBCE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93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DC44E-2FFA-4047-8208-6D1445509326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5BB4F-BEA7-4E04-A6B7-098FDBCE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7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DC44E-2FFA-4047-8208-6D1445509326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5BB4F-BEA7-4E04-A6B7-098FDBCE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40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DC44E-2FFA-4047-8208-6D1445509326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5BB4F-BEA7-4E04-A6B7-098FDBCE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80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DC44E-2FFA-4047-8208-6D1445509326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5BB4F-BEA7-4E04-A6B7-098FDBCE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8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DC44E-2FFA-4047-8208-6D1445509326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5BB4F-BEA7-4E04-A6B7-098FDBCE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47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DC44E-2FFA-4047-8208-6D1445509326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5BB4F-BEA7-4E04-A6B7-098FDBCE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69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DC44E-2FFA-4047-8208-6D1445509326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5BB4F-BEA7-4E04-A6B7-098FDBCE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57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DC44E-2FFA-4047-8208-6D1445509326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5BB4F-BEA7-4E04-A6B7-098FDBCE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22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DC44E-2FFA-4047-8208-6D1445509326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5BB4F-BEA7-4E04-A6B7-098FDBCE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52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DC44E-2FFA-4047-8208-6D1445509326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5BB4F-BEA7-4E04-A6B7-098FDBCE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6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79547" y="1803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Bison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20201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 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047739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2.8m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680kg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 years</a:t>
            </a:r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64484" y="1803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Muskox 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105138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032676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2.25m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295kg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24 years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84936" y="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549421" y="1803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Moose 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8090075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0017613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540kg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22 years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969873" y="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79544" y="29235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Elk (Wapiti)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120198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 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2047736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2.4m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325kg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 years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4" y="274320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569314" y="29235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Caribou</a:t>
            </a: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4109968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6037506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1.9m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170kg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7.5 years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989766" y="274320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8080416" y="2923503"/>
            <a:ext cx="3716632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Pronghorn Antelope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8080416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10007954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1.4m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52kg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 years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960214" y="274320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08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875" y="496199"/>
            <a:ext cx="4194216" cy="2946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637" y="3442238"/>
            <a:ext cx="4198693" cy="29340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091" y="496923"/>
            <a:ext cx="4189739" cy="29453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092" y="3442238"/>
            <a:ext cx="4189738" cy="29476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19509" y="3979333"/>
            <a:ext cx="8358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Red</a:t>
            </a:r>
          </a:p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Fox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93892" y="3535047"/>
            <a:ext cx="37279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Pronghorn Antelope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52736" y="1041400"/>
            <a:ext cx="9841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Grey</a:t>
            </a:r>
          </a:p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Wolf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00114" y="2472267"/>
            <a:ext cx="2155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Elk (Wapiti)</a:t>
            </a:r>
          </a:p>
        </p:txBody>
      </p:sp>
    </p:spTree>
    <p:extLst>
      <p:ext uri="{BB962C8B-B14F-4D97-AF65-F5344CB8AC3E}">
        <p14:creationId xmlns:p14="http://schemas.microsoft.com/office/powerpoint/2010/main" val="1867685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132" y="3401592"/>
            <a:ext cx="4189739" cy="29412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132" y="453979"/>
            <a:ext cx="4189739" cy="29476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871" y="453979"/>
            <a:ext cx="4189739" cy="2945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871" y="3399294"/>
            <a:ext cx="4198513" cy="29435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17868" y="3916120"/>
            <a:ext cx="1588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Cardinal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69538" y="3623733"/>
            <a:ext cx="1713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Raccoon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3768" y="2226733"/>
            <a:ext cx="1033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Lynx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71740" y="451681"/>
            <a:ext cx="2025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Wolverine </a:t>
            </a:r>
          </a:p>
        </p:txBody>
      </p:sp>
    </p:spTree>
    <p:extLst>
      <p:ext uri="{BB962C8B-B14F-4D97-AF65-F5344CB8AC3E}">
        <p14:creationId xmlns:p14="http://schemas.microsoft.com/office/powerpoint/2010/main" val="1305783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58" y="3500560"/>
            <a:ext cx="4198513" cy="29453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58" y="555244"/>
            <a:ext cx="4198513" cy="29453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071" y="555244"/>
            <a:ext cx="4198513" cy="29453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1" y="3500560"/>
            <a:ext cx="4198513" cy="2945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15817" y="5265605"/>
            <a:ext cx="1606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Squirrel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96007" y="5562600"/>
            <a:ext cx="1560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Blue Jay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74620" y="858352"/>
            <a:ext cx="20992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Snowy Owl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36796" y="1150740"/>
            <a:ext cx="1019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Loon</a:t>
            </a:r>
          </a:p>
        </p:txBody>
      </p:sp>
    </p:spTree>
    <p:extLst>
      <p:ext uri="{BB962C8B-B14F-4D97-AF65-F5344CB8AC3E}">
        <p14:creationId xmlns:p14="http://schemas.microsoft.com/office/powerpoint/2010/main" val="3772934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80" y="490318"/>
            <a:ext cx="4198513" cy="29476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754" y="3439373"/>
            <a:ext cx="4189739" cy="2942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267" y="490318"/>
            <a:ext cx="4198513" cy="2932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1268" y="3435634"/>
            <a:ext cx="4198512" cy="2945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05996" y="5012266"/>
            <a:ext cx="1331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Beluga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5526" y="5698067"/>
            <a:ext cx="2935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Canadian Goose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03220" y="1261534"/>
            <a:ext cx="16346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Narwhal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95143" y="1066800"/>
            <a:ext cx="1361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Beaver</a:t>
            </a:r>
          </a:p>
        </p:txBody>
      </p:sp>
    </p:spTree>
    <p:extLst>
      <p:ext uri="{BB962C8B-B14F-4D97-AF65-F5344CB8AC3E}">
        <p14:creationId xmlns:p14="http://schemas.microsoft.com/office/powerpoint/2010/main" val="3207191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557" y="3436322"/>
            <a:ext cx="4198513" cy="2958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557" y="491006"/>
            <a:ext cx="4199519" cy="29453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0" y="478284"/>
            <a:ext cx="4198514" cy="2958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0" y="3423601"/>
            <a:ext cx="4197506" cy="29707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09524" y="3618739"/>
            <a:ext cx="19966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Porcupine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45988" y="5518498"/>
            <a:ext cx="1090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Otter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94523" y="719667"/>
            <a:ext cx="1373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Walrus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25504" y="2421467"/>
            <a:ext cx="2062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Arctic Hare</a:t>
            </a:r>
          </a:p>
        </p:txBody>
      </p:sp>
    </p:spTree>
    <p:extLst>
      <p:ext uri="{BB962C8B-B14F-4D97-AF65-F5344CB8AC3E}">
        <p14:creationId xmlns:p14="http://schemas.microsoft.com/office/powerpoint/2010/main" val="3634337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163" y="3449200"/>
            <a:ext cx="4197506" cy="29580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63" y="489103"/>
            <a:ext cx="4197506" cy="29600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669" y="489103"/>
            <a:ext cx="4197506" cy="2960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667" y="3449198"/>
            <a:ext cx="4197506" cy="29580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00429" y="5596466"/>
            <a:ext cx="2656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Bighorn Sheep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54772" y="3449198"/>
            <a:ext cx="2062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Prairie Dog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45408" y="489103"/>
            <a:ext cx="20790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Great Blue </a:t>
            </a:r>
            <a:b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Heron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85952" y="821267"/>
            <a:ext cx="1517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Weasel </a:t>
            </a:r>
          </a:p>
        </p:txBody>
      </p:sp>
    </p:spTree>
    <p:extLst>
      <p:ext uri="{BB962C8B-B14F-4D97-AF65-F5344CB8AC3E}">
        <p14:creationId xmlns:p14="http://schemas.microsoft.com/office/powerpoint/2010/main" val="59436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26" y="375253"/>
            <a:ext cx="4198514" cy="2958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25" y="3333292"/>
            <a:ext cx="4198513" cy="29580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739" y="375251"/>
            <a:ext cx="4197506" cy="2958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38" y="3333289"/>
            <a:ext cx="4197507" cy="2958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41520" y="5486400"/>
            <a:ext cx="252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Western Toad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85165" y="5317067"/>
            <a:ext cx="14713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Cougar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12254" y="2188317"/>
            <a:ext cx="27799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Ruby Throated </a:t>
            </a:r>
          </a:p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Hummingbird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53892" y="1498600"/>
            <a:ext cx="1202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Puffin</a:t>
            </a:r>
          </a:p>
        </p:txBody>
      </p:sp>
    </p:spTree>
    <p:extLst>
      <p:ext uri="{BB962C8B-B14F-4D97-AF65-F5344CB8AC3E}">
        <p14:creationId xmlns:p14="http://schemas.microsoft.com/office/powerpoint/2010/main" val="3829545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86" y="3395628"/>
            <a:ext cx="4197505" cy="2960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586" y="435532"/>
            <a:ext cx="4197505" cy="2960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091" y="435532"/>
            <a:ext cx="4197504" cy="2960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090" y="3397618"/>
            <a:ext cx="4197505" cy="29581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57724" y="3674125"/>
            <a:ext cx="973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Orca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00954" y="5628472"/>
            <a:ext cx="3480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Newfoundland Dog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96226" y="499534"/>
            <a:ext cx="2568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Painted Turtle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83110" y="2175933"/>
            <a:ext cx="18469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Snapping </a:t>
            </a:r>
          </a:p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Turtle</a:t>
            </a:r>
          </a:p>
        </p:txBody>
      </p:sp>
    </p:spTree>
    <p:extLst>
      <p:ext uri="{BB962C8B-B14F-4D97-AF65-F5344CB8AC3E}">
        <p14:creationId xmlns:p14="http://schemas.microsoft.com/office/powerpoint/2010/main" val="915091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79547" y="1803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Polar Bear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20201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 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047739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2.7m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450kg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25 years</a:t>
            </a:r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64484" y="1803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Brown Bear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105138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032676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2.1m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500kg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23 years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84936" y="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549421" y="1803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 Bear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8090075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0017613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1.4m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113kg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30 years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969873" y="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79544" y="29235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Grey Wolf 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120198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 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2047736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1.3m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55kg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 years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4" y="274320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569314" y="29235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Fox</a:t>
            </a: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4109968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6037506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67.5cm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 years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989766" y="274320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8539762" y="29235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Arctic Fox 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8080416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10007954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95cm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6.3kg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3.5 years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960214" y="274320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11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79547" y="1803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Raccoon 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20201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 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047739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55cm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6.2kg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2.5 years</a:t>
            </a:r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64484" y="1803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Lynx 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105138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032676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94.5cm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9.5kg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 years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84936" y="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549421" y="1803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Wolverine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8090075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0017613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87.5cm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15.3kg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 years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969873" y="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79544" y="29235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Beaver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120198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 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2047736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82cm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21.5kg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 years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4" y="274320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090646" y="2923503"/>
            <a:ext cx="3754196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Canadian Goose</a:t>
            </a: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4109968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6037506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92.5cm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9.7kg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21 years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989766" y="274320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8539762" y="29235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Cardinal 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8080416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10007954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22cm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43g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 years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960214" y="274320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80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79547" y="1803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 Jay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20201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 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047739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26cm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87.5g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 years</a:t>
            </a:r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64484" y="1803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Loon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105138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032676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80cm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4.8kg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26 years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84936" y="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549421" y="1803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Snowy Owl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8090075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0017613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68cm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 years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969873" y="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79544" y="29235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Narwhal  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120198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 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2047736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5.1m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940kg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50 years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4" y="274320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569314" y="29235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Beluga</a:t>
            </a: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4109968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6037506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4.2m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1,400kg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42 years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989766" y="274320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8539762" y="29235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Squirrel   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8080416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10007954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26.5cm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500g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 years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960214" y="274320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90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79547" y="1803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Otter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20201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 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047739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68cm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8.1kg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 years</a:t>
            </a:r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64484" y="1803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Arctic Hare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105138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032676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56.5cm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4.8kg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 years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84936" y="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549421" y="1803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Walrus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8090075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0017613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3.6m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1,000kg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40 years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969873" y="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79544" y="29235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Puffin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120198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 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2047736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32cm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490g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 years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4" y="274320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569314" y="29235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Cougar</a:t>
            </a: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4109968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6037506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2.4m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76.5kg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 years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989766" y="274320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8539762" y="29235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Porcupine  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8080416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10007954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75cm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10.8kg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 years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960214" y="274320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70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79547" y="1803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Prairie Dog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20201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 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047739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35cm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6.5 years </a:t>
            </a:r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64484" y="1803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Weasel 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105138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032676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19cm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143g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 years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84936" y="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090075" y="180303"/>
            <a:ext cx="3732731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 Blue Heron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8090075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0017613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1.2m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2.3kg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15 years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969873" y="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9318" y="2840400"/>
            <a:ext cx="3955956" cy="867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Ruby Throated Hummingbird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120198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 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2047736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8.2cm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3.1g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 years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4" y="274320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327302" y="2923503"/>
            <a:ext cx="3400022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Bighorn Sheep</a:t>
            </a: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4109968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6037506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1.6m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70kg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11 years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989766" y="274320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8302580" y="2923503"/>
            <a:ext cx="3395192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Western Toad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8080416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10007954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10cm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57g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 years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960214" y="274320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83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0199" y="180303"/>
            <a:ext cx="3704826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Newfoundland Dog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20201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 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047739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1.8m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65kg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 years</a:t>
            </a:r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105138" y="180303"/>
            <a:ext cx="3725217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Snapping Turtle 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105138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032676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22.5cm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47 years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84936" y="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090075" y="180303"/>
            <a:ext cx="3745610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Painted Turtle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8090075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0017613" y="10262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16.5cm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500g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27 years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969873" y="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79544" y="29235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Opossum   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120198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 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2047736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55cm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1.2kg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 years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4" y="274320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569314" y="2923503"/>
            <a:ext cx="2936383" cy="68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Orca</a:t>
            </a: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4109968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Length</a:t>
            </a:r>
          </a:p>
          <a:p>
            <a:pPr marL="0" indent="0" algn="r">
              <a:buNone/>
            </a:pPr>
            <a:r>
              <a:rPr lang="en-US" dirty="0"/>
              <a:t>Weight</a:t>
            </a:r>
          </a:p>
          <a:p>
            <a:pPr marL="0" indent="0" algn="r">
              <a:buNone/>
            </a:pPr>
            <a:r>
              <a:rPr lang="en-US" dirty="0"/>
              <a:t>Lifespan</a:t>
            </a: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6037506" y="3769465"/>
            <a:ext cx="19275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8.3m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5,450kg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45 years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989766" y="2743200"/>
            <a:ext cx="3975278" cy="2743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496" y="3267297"/>
            <a:ext cx="4197504" cy="29600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24439" y="5486400"/>
            <a:ext cx="1968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Opossum  </a:t>
            </a:r>
          </a:p>
        </p:txBody>
      </p:sp>
    </p:spTree>
    <p:extLst>
      <p:ext uri="{BB962C8B-B14F-4D97-AF65-F5344CB8AC3E}">
        <p14:creationId xmlns:p14="http://schemas.microsoft.com/office/powerpoint/2010/main" val="2111268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18" y="3448320"/>
            <a:ext cx="4194216" cy="29460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18" y="499055"/>
            <a:ext cx="4194216" cy="29492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134" y="505853"/>
            <a:ext cx="4194216" cy="29531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5134" y="3456345"/>
            <a:ext cx="4194216" cy="29476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8239" y="624386"/>
            <a:ext cx="1120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Bison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90839" y="4049520"/>
            <a:ext cx="1511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Caribou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04773" y="4825999"/>
            <a:ext cx="1356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Moose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78820" y="2575170"/>
            <a:ext cx="1700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Muskox  </a:t>
            </a:r>
          </a:p>
        </p:txBody>
      </p:sp>
    </p:spTree>
    <p:extLst>
      <p:ext uri="{BB962C8B-B14F-4D97-AF65-F5344CB8AC3E}">
        <p14:creationId xmlns:p14="http://schemas.microsoft.com/office/powerpoint/2010/main" val="2507701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92" y="3371773"/>
            <a:ext cx="4189739" cy="29453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192" y="424161"/>
            <a:ext cx="4189739" cy="2947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931" y="424161"/>
            <a:ext cx="4189739" cy="294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930" y="3369475"/>
            <a:ext cx="4189739" cy="29476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28667" y="3547533"/>
            <a:ext cx="1839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Arctic Fox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28667" y="2494610"/>
            <a:ext cx="1965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Black Bear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62432" y="5169187"/>
            <a:ext cx="1944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Polar Bear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26021" y="626534"/>
            <a:ext cx="2180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Brown Bear</a:t>
            </a:r>
          </a:p>
        </p:txBody>
      </p:sp>
    </p:spTree>
    <p:extLst>
      <p:ext uri="{BB962C8B-B14F-4D97-AF65-F5344CB8AC3E}">
        <p14:creationId xmlns:p14="http://schemas.microsoft.com/office/powerpoint/2010/main" val="1167626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6637</TotalTime>
  <Words>418</Words>
  <Application>Microsoft Office PowerPoint</Application>
  <PresentationFormat>Widescreen</PresentationFormat>
  <Paragraphs>332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Moose</dc:title>
  <dc:creator>Tippy</dc:creator>
  <cp:lastModifiedBy>ESL Toybox</cp:lastModifiedBy>
  <cp:revision>28</cp:revision>
  <dcterms:created xsi:type="dcterms:W3CDTF">2018-11-12T12:30:02Z</dcterms:created>
  <dcterms:modified xsi:type="dcterms:W3CDTF">2022-08-02T06:40:16Z</dcterms:modified>
</cp:coreProperties>
</file>