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</p:sldIdLst>
  <p:sldSz cx="12192000" cy="6858000"/>
  <p:notesSz cx="6858000" cy="9144000"/>
  <p:embeddedFontLst>
    <p:embeddedFont>
      <p:font typeface="Arial Rounded MT Bold" panose="020F0704030504030204" pitchFamily="34" charset="0"/>
      <p:regular r:id="rId12"/>
    </p:embeddedFont>
    <p:embeddedFont>
      <p:font typeface="Century Gothic" panose="020B0502020202020204" pitchFamily="34" charset="0"/>
      <p:regular r:id="rId13"/>
      <p:bold r:id="rId14"/>
      <p:italic r:id="rId15"/>
      <p:boldItalic r:id="rId16"/>
    </p:embeddedFont>
    <p:embeddedFont>
      <p:font typeface="Generica" panose="02000500000000000000" pitchFamily="2" charset="0"/>
      <p:regular r:id="rId17"/>
      <p:bold r:id="rId18"/>
    </p:embeddedFont>
    <p:embeddedFont>
      <p:font typeface="Gill Sans MT" panose="020B0502020104020203" pitchFamily="34" charset="0"/>
      <p:regular r:id="rId19"/>
      <p:bold r:id="rId20"/>
      <p:italic r:id="rId21"/>
      <p:boldItalic r:id="rId22"/>
    </p:embeddedFont>
    <p:embeddedFont>
      <p:font typeface="Gill Sans Nova" panose="020B0602020104020203" pitchFamily="34" charset="0"/>
      <p:regular r:id="rId23"/>
      <p:bold r:id="rId24"/>
      <p:italic r:id="rId25"/>
      <p:boldItalic r:id="rId26"/>
    </p:embeddedFont>
    <p:embeddedFont>
      <p:font typeface="The Hand Light" panose="03070302030502020204" pitchFamily="66" charset="0"/>
      <p:regular r:id="rId27"/>
    </p:embeddedFont>
    <p:embeddedFont>
      <p:font typeface="맑은 고딕" panose="020B0503020000020004" pitchFamily="50" charset="-127"/>
      <p:regular r:id="rId28"/>
      <p:bold r:id="rId2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A9E6"/>
    <a:srgbClr val="4472C4"/>
    <a:srgbClr val="ED7D31"/>
    <a:srgbClr val="FFC000"/>
    <a:srgbClr val="EC7D31"/>
    <a:srgbClr val="A3CEF1"/>
    <a:srgbClr val="8B8C89"/>
    <a:srgbClr val="6096BA"/>
    <a:srgbClr val="E7ECEF"/>
    <a:srgbClr val="FF63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CB374-C0BD-43F4-8207-2AEC0512D6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410946-8080-4E93-8DAF-70575BC4B4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C0FB2-4EB5-4E26-8530-F73025271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94DC-CBE2-4951-ACF6-50D947FE1140}" type="datetimeFigureOut">
              <a:rPr lang="ko-KR" altLang="en-US" smtClean="0"/>
              <a:t>2021-12-14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A879F-D93B-4884-9425-906C24549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CC362-9B42-43E3-B155-A2F6FD051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E2B7-81F2-4A8D-A7EC-5DE4B9CBD2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6587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8EB87-205F-4EE4-9D14-99818D30E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3C4C1C-A405-449E-B865-FB382CCB2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DE90D-1340-4BAF-98FC-F7B3F3C14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94DC-CBE2-4951-ACF6-50D947FE1140}" type="datetimeFigureOut">
              <a:rPr lang="ko-KR" altLang="en-US" smtClean="0"/>
              <a:t>2021-12-14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DEF9D-4F66-4219-93D5-4473CAE7C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DD5F9-34EC-455E-AC17-70E1A8EF6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E2B7-81F2-4A8D-A7EC-5DE4B9CBD2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6150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2623B7-C6B1-41EA-BAD8-C3CC8EC860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9400B0-402C-4B04-A2E1-DBDAF5597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B6212-84F3-4EB2-916E-F221FFD38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94DC-CBE2-4951-ACF6-50D947FE1140}" type="datetimeFigureOut">
              <a:rPr lang="ko-KR" altLang="en-US" smtClean="0"/>
              <a:t>2021-12-14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3F918-46EE-4EFD-81A5-FE4C27BF8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C1469-0C78-4971-AB68-13402FE5E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E2B7-81F2-4A8D-A7EC-5DE4B9CBD2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0044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0A933-6D27-421D-B1FC-457F27951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C4D6E-FF73-4AE1-9391-DA8941BC0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DCD8D-271D-4259-96BC-A43296EF0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94DC-CBE2-4951-ACF6-50D947FE1140}" type="datetimeFigureOut">
              <a:rPr lang="ko-KR" altLang="en-US" smtClean="0"/>
              <a:t>2021-12-14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0C393-54B3-4D87-9E88-FB930D114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6DA93-7C65-4F9E-A53F-F862E69EC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E2B7-81F2-4A8D-A7EC-5DE4B9CBD2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2340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8F463-4309-469A-AE1F-43615C17A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BB357F-33AE-427C-B2EC-6B2479E12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23299-3290-497D-929F-57C4FD817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94DC-CBE2-4951-ACF6-50D947FE1140}" type="datetimeFigureOut">
              <a:rPr lang="ko-KR" altLang="en-US" smtClean="0"/>
              <a:t>2021-12-14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538F3-4F3B-4A5A-8344-6C08C9E28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F6330-FAD5-4636-8E93-8C2BC3042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E2B7-81F2-4A8D-A7EC-5DE4B9CBD2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8367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6C07C-741C-46F0-B715-69EE99366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11E76-EC43-4D72-BBC4-BB4D950CB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738F1-D31C-40B8-A1EF-971341B24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62F169-D7BD-45CD-9956-532E771F8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94DC-CBE2-4951-ACF6-50D947FE1140}" type="datetimeFigureOut">
              <a:rPr lang="ko-KR" altLang="en-US" smtClean="0"/>
              <a:t>2021-12-14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DBFD9F-F5B6-4125-B299-A74B82736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A21069-A588-470C-917B-2397E97DE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E2B7-81F2-4A8D-A7EC-5DE4B9CBD2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0232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BF889-CB54-4C9C-A73F-6A640F2C6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8249F2-CFDB-4D28-96E3-3B8DBB6DC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8CAD9-851C-4B49-958B-3BD0DF778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88E95B-CF90-45FD-B799-E6691B99E8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E9868B-ADBD-49AD-BE9E-6DD9F1CD90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71BC3F-2712-4DC9-905C-49402D50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94DC-CBE2-4951-ACF6-50D947FE1140}" type="datetimeFigureOut">
              <a:rPr lang="ko-KR" altLang="en-US" smtClean="0"/>
              <a:t>2021-12-14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0EADA-9849-4C8F-8CEB-95CE90143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B31787-6D2B-4668-BE97-3039A6844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E2B7-81F2-4A8D-A7EC-5DE4B9CBD2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4224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D30DE-7423-41A8-9BA4-E72D81519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C83B81-0537-4733-A349-9286F2EDD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94DC-CBE2-4951-ACF6-50D947FE1140}" type="datetimeFigureOut">
              <a:rPr lang="ko-KR" altLang="en-US" smtClean="0"/>
              <a:t>2021-12-14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129645-1CC2-4710-AF95-F8E0FE4E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758DD-72A8-42E6-9C47-71A1F2127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E2B7-81F2-4A8D-A7EC-5DE4B9CBD2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681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24F7D7-8ED8-4B76-86CE-811E46B3E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94DC-CBE2-4951-ACF6-50D947FE1140}" type="datetimeFigureOut">
              <a:rPr lang="ko-KR" altLang="en-US" smtClean="0"/>
              <a:t>2021-12-14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49A406-F50C-42B8-B5D3-3E2C07527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44F6C-9822-4972-A7DF-76CEA4530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E2B7-81F2-4A8D-A7EC-5DE4B9CBD2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1807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D3D5A-183D-492F-86AC-3F0E975D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32400-CBEC-466C-AC67-0C15D956C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261296-3998-45F7-8ADD-2F7BAC88B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4E304F-1ED8-4D58-8402-71474594A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94DC-CBE2-4951-ACF6-50D947FE1140}" type="datetimeFigureOut">
              <a:rPr lang="ko-KR" altLang="en-US" smtClean="0"/>
              <a:t>2021-12-14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CDF284-C01E-4399-862F-D1F532F79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2D20CE-785E-496C-A78E-CBEE6F214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E2B7-81F2-4A8D-A7EC-5DE4B9CBD2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8427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CA918-E0F5-4B5C-A838-33CAB07C9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6706FC-1DD7-436D-A865-8CDAA385C2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A5A089-E53B-4A94-A809-491EF74B5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1F0101-CE35-4A0B-AA1A-5013F68D9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94DC-CBE2-4951-ACF6-50D947FE1140}" type="datetimeFigureOut">
              <a:rPr lang="ko-KR" altLang="en-US" smtClean="0"/>
              <a:t>2021-12-14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800D44-82C5-4F71-9C47-407CECCB7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B6B1E4-023D-48A2-B777-50750552E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E2B7-81F2-4A8D-A7EC-5DE4B9CBD2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9603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004E42-4566-47A1-9C1F-56F483248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79CA7-281B-465C-A53B-3C6FEF6A0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F3CDB-D5B8-404E-B343-0C3C34D162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D94DC-CBE2-4951-ACF6-50D947FE1140}" type="datetimeFigureOut">
              <a:rPr lang="ko-KR" altLang="en-US" smtClean="0"/>
              <a:t>2021-12-14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E0337-7DF6-4CAC-AAAC-9C16DDB20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ABC32-437D-4517-9D07-E0725FA24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3E2B7-81F2-4A8D-A7EC-5DE4B9CBD2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831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3C9428E-CA0F-4FE0-93BC-5C2B1BD8D809}"/>
              </a:ext>
            </a:extLst>
          </p:cNvPr>
          <p:cNvSpPr txBox="1"/>
          <p:nvPr/>
        </p:nvSpPr>
        <p:spPr>
          <a:xfrm>
            <a:off x="1794691" y="1381609"/>
            <a:ext cx="4274119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600" b="1" dirty="0">
                <a:solidFill>
                  <a:srgbClr val="5AA9E6"/>
                </a:solidFill>
                <a:latin typeface="Gill Sans Nova" panose="020B0602020104020203" pitchFamily="34" charset="0"/>
              </a:rPr>
              <a:t>SAY</a:t>
            </a:r>
            <a:endParaRPr lang="ko-KR" altLang="en-US" sz="16600" b="1" dirty="0">
              <a:solidFill>
                <a:srgbClr val="5AA9E6"/>
              </a:solidFill>
              <a:latin typeface="Gill Sans Nova" panose="020B06020201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6F24B4-0802-4DF1-91B5-59DB971C8A25}"/>
              </a:ext>
            </a:extLst>
          </p:cNvPr>
          <p:cNvSpPr txBox="1"/>
          <p:nvPr/>
        </p:nvSpPr>
        <p:spPr>
          <a:xfrm>
            <a:off x="689791" y="2321681"/>
            <a:ext cx="11059438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i="1" dirty="0">
                <a:solidFill>
                  <a:srgbClr val="FF6392"/>
                </a:solidFill>
                <a:latin typeface="Century Gothic" panose="020B0502020202020204" pitchFamily="34" charset="0"/>
              </a:rPr>
              <a:t>anything</a:t>
            </a:r>
            <a:endParaRPr lang="ko-KR" altLang="en-US" sz="16600" i="1" dirty="0">
              <a:solidFill>
                <a:srgbClr val="FF639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38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854FDE-DD98-475A-A10D-008A3D0175F2}"/>
              </a:ext>
            </a:extLst>
          </p:cNvPr>
          <p:cNvSpPr txBox="1"/>
          <p:nvPr/>
        </p:nvSpPr>
        <p:spPr>
          <a:xfrm>
            <a:off x="1155700" y="533400"/>
            <a:ext cx="298030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b="1" dirty="0">
                <a:solidFill>
                  <a:srgbClr val="8B8C89"/>
                </a:solidFill>
                <a:latin typeface="Gill Sans Nova" panose="020B0602020104020203" pitchFamily="34" charset="0"/>
              </a:rPr>
              <a:t>Points </a:t>
            </a:r>
            <a:endParaRPr lang="ko-KR" altLang="en-US" sz="6600" b="1" dirty="0">
              <a:solidFill>
                <a:srgbClr val="8B8C89"/>
              </a:solidFill>
              <a:latin typeface="Gill Sans Nova" panose="020B06020201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CA6600-DF22-4AAC-A382-1A9FBA060984}"/>
              </a:ext>
            </a:extLst>
          </p:cNvPr>
          <p:cNvSpPr txBox="1"/>
          <p:nvPr/>
        </p:nvSpPr>
        <p:spPr>
          <a:xfrm>
            <a:off x="1536700" y="1641396"/>
            <a:ext cx="42178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7FC8F8"/>
                </a:solidFill>
                <a:latin typeface="Gill Sans Nova" panose="020B0602020104020203" pitchFamily="34" charset="0"/>
              </a:rPr>
              <a:t>The </a:t>
            </a:r>
            <a:r>
              <a:rPr lang="en-US" altLang="ko-KR" sz="4800" b="1" dirty="0">
                <a:solidFill>
                  <a:srgbClr val="6096BA"/>
                </a:solidFill>
                <a:latin typeface="Gill Sans Nova" panose="020B0602020104020203" pitchFamily="34" charset="0"/>
              </a:rPr>
              <a:t>judge</a:t>
            </a:r>
            <a:r>
              <a:rPr lang="en-US" altLang="ko-KR" sz="4800" dirty="0">
                <a:solidFill>
                  <a:srgbClr val="7FC8F8"/>
                </a:solidFill>
                <a:latin typeface="Gill Sans Nova" panose="020B0602020104020203" pitchFamily="34" charset="0"/>
              </a:rPr>
              <a:t> gets:</a:t>
            </a:r>
            <a:endParaRPr lang="ko-KR" altLang="en-US" sz="4800" dirty="0">
              <a:solidFill>
                <a:srgbClr val="7FC8F8"/>
              </a:solidFill>
              <a:latin typeface="Gill Sans Nova" panose="020B06020201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1499B8-C829-4C0F-B6E1-67354BAC499C}"/>
              </a:ext>
            </a:extLst>
          </p:cNvPr>
          <p:cNvSpPr txBox="1"/>
          <p:nvPr/>
        </p:nvSpPr>
        <p:spPr>
          <a:xfrm>
            <a:off x="1943100" y="2795559"/>
            <a:ext cx="87350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b="1" dirty="0">
                <a:solidFill>
                  <a:srgbClr val="5AA9E6"/>
                </a:solidFill>
                <a:latin typeface="Century Gothic" panose="020B0502020202020204" pitchFamily="34" charset="0"/>
              </a:rPr>
              <a:t>1 point </a:t>
            </a:r>
            <a:r>
              <a:rPr lang="en-US" altLang="ko-KR" sz="4800" dirty="0">
                <a:solidFill>
                  <a:srgbClr val="5AA9E6"/>
                </a:solidFill>
                <a:latin typeface="Century Gothic" panose="020B0502020202020204" pitchFamily="34" charset="0"/>
              </a:rPr>
              <a:t>for each </a:t>
            </a:r>
            <a:r>
              <a:rPr lang="en-US" altLang="ko-KR" sz="4800" b="1" dirty="0">
                <a:solidFill>
                  <a:srgbClr val="FF6392"/>
                </a:solidFill>
                <a:latin typeface="Century Gothic" panose="020B0502020202020204" pitchFamily="34" charset="0"/>
              </a:rPr>
              <a:t>correct vote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AD42600-80A4-4CDF-934A-1280AA180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9707">
            <a:off x="8915400" y="534730"/>
            <a:ext cx="2844800" cy="1845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C325EF6-37B8-4126-8F6F-B24E83EEE4E6}"/>
              </a:ext>
            </a:extLst>
          </p:cNvPr>
          <p:cNvGrpSpPr/>
          <p:nvPr/>
        </p:nvGrpSpPr>
        <p:grpSpPr>
          <a:xfrm>
            <a:off x="5202524" y="4365221"/>
            <a:ext cx="1786952" cy="1238015"/>
            <a:chOff x="2063026" y="4797021"/>
            <a:chExt cx="1786952" cy="123801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B507541-5054-4DCF-9201-9610E71C4561}"/>
                </a:ext>
              </a:extLst>
            </p:cNvPr>
            <p:cNvGrpSpPr/>
            <p:nvPr/>
          </p:nvGrpSpPr>
          <p:grpSpPr>
            <a:xfrm>
              <a:off x="2063026" y="4797021"/>
              <a:ext cx="1786952" cy="1238015"/>
              <a:chOff x="924026" y="611203"/>
              <a:chExt cx="9798518" cy="5539339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2ACE6577-C46A-4D67-ADF7-895F5337DB46}"/>
                  </a:ext>
                </a:extLst>
              </p:cNvPr>
              <p:cNvSpPr/>
              <p:nvPr/>
            </p:nvSpPr>
            <p:spPr>
              <a:xfrm>
                <a:off x="924026" y="611203"/>
                <a:ext cx="9798518" cy="5539339"/>
              </a:xfrm>
              <a:prstGeom prst="roundRect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0" name="Speech Bubble: Rectangle with Corners Rounded 9">
                <a:extLst>
                  <a:ext uri="{FF2B5EF4-FFF2-40B4-BE49-F238E27FC236}">
                    <a16:creationId xmlns:a16="http://schemas.microsoft.com/office/drawing/2014/main" id="{02095D49-D78C-4B07-964A-6F97FC503B58}"/>
                  </a:ext>
                </a:extLst>
              </p:cNvPr>
              <p:cNvSpPr/>
              <p:nvPr/>
            </p:nvSpPr>
            <p:spPr>
              <a:xfrm>
                <a:off x="1568918" y="1097280"/>
                <a:ext cx="8499107" cy="4538312"/>
              </a:xfrm>
              <a:prstGeom prst="wedgeRoundRectCallout">
                <a:avLst>
                  <a:gd name="adj1" fmla="val 35340"/>
                  <a:gd name="adj2" fmla="val 57695"/>
                  <a:gd name="adj3" fmla="val 16667"/>
                </a:avLst>
              </a:prstGeom>
              <a:solidFill>
                <a:srgbClr val="E7ECEF"/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D43E54-B6F0-47C2-8971-884E9E63873C}"/>
                </a:ext>
              </a:extLst>
            </p:cNvPr>
            <p:cNvSpPr txBox="1"/>
            <p:nvPr/>
          </p:nvSpPr>
          <p:spPr>
            <a:xfrm>
              <a:off x="2344285" y="5019379"/>
              <a:ext cx="12650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b="1" spc="600" dirty="0">
                  <a:latin typeface="The Hand Light" panose="03070302030502020204" pitchFamily="66" charset="0"/>
                </a:rPr>
                <a:t>hippo</a:t>
              </a:r>
              <a:endParaRPr lang="ko-KR" altLang="en-US" sz="4400" b="1" spc="600" dirty="0">
                <a:latin typeface="The Hand Light" panose="03070302030502020204" pitchFamily="66" charset="0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F9355B2B-5E7E-4B17-BC25-D00311ACD274}"/>
              </a:ext>
            </a:extLst>
          </p:cNvPr>
          <p:cNvSpPr/>
          <p:nvPr/>
        </p:nvSpPr>
        <p:spPr>
          <a:xfrm>
            <a:off x="5483783" y="5071472"/>
            <a:ext cx="259880" cy="25988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461EDF-49EA-4744-8C9A-DC7835C79172}"/>
              </a:ext>
            </a:extLst>
          </p:cNvPr>
          <p:cNvSpPr/>
          <p:nvPr/>
        </p:nvSpPr>
        <p:spPr>
          <a:xfrm>
            <a:off x="6229113" y="5235023"/>
            <a:ext cx="259880" cy="25988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6647FC6-4522-4961-A5B7-D7524A6B587C}"/>
              </a:ext>
            </a:extLst>
          </p:cNvPr>
          <p:cNvSpPr/>
          <p:nvPr/>
        </p:nvSpPr>
        <p:spPr>
          <a:xfrm>
            <a:off x="6488993" y="4679134"/>
            <a:ext cx="259880" cy="25988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095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7" presetClass="emph" presetSubtype="0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7" presetClass="emph" presetSubtype="0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7" presetClass="emph" presetSubtype="0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854FDE-DD98-475A-A10D-008A3D0175F2}"/>
              </a:ext>
            </a:extLst>
          </p:cNvPr>
          <p:cNvSpPr txBox="1"/>
          <p:nvPr/>
        </p:nvSpPr>
        <p:spPr>
          <a:xfrm>
            <a:off x="1155700" y="533400"/>
            <a:ext cx="25779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b="1" dirty="0">
                <a:solidFill>
                  <a:srgbClr val="8B8C89"/>
                </a:solidFill>
                <a:latin typeface="Gill Sans Nova" panose="020B0602020104020203" pitchFamily="34" charset="0"/>
              </a:rPr>
              <a:t>Rules </a:t>
            </a:r>
            <a:endParaRPr lang="ko-KR" altLang="en-US" sz="6600" b="1" dirty="0">
              <a:solidFill>
                <a:srgbClr val="8B8C89"/>
              </a:solidFill>
              <a:latin typeface="Gill Sans Nova" panose="020B06020201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CA6600-DF22-4AAC-A382-1A9FBA060984}"/>
              </a:ext>
            </a:extLst>
          </p:cNvPr>
          <p:cNvSpPr txBox="1"/>
          <p:nvPr/>
        </p:nvSpPr>
        <p:spPr>
          <a:xfrm>
            <a:off x="1536700" y="1641396"/>
            <a:ext cx="43000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7FC8F8"/>
                </a:solidFill>
                <a:latin typeface="Gill Sans Nova" panose="020B0602020104020203" pitchFamily="34" charset="0"/>
              </a:rPr>
              <a:t>Each </a:t>
            </a:r>
            <a:r>
              <a:rPr lang="en-US" altLang="ko-KR" sz="4800" dirty="0">
                <a:solidFill>
                  <a:srgbClr val="FF6392"/>
                </a:solidFill>
                <a:latin typeface="Gill Sans Nova" panose="020B0602020104020203" pitchFamily="34" charset="0"/>
              </a:rPr>
              <a:t>player</a:t>
            </a:r>
            <a:r>
              <a:rPr lang="en-US" altLang="ko-KR" sz="4800" dirty="0">
                <a:solidFill>
                  <a:srgbClr val="7FC8F8"/>
                </a:solidFill>
                <a:latin typeface="Gill Sans Nova" panose="020B0602020104020203" pitchFamily="34" charset="0"/>
              </a:rPr>
              <a:t> gets:</a:t>
            </a:r>
            <a:endParaRPr lang="ko-KR" altLang="en-US" sz="4800" dirty="0">
              <a:solidFill>
                <a:srgbClr val="7FC8F8"/>
              </a:solidFill>
              <a:latin typeface="Gill Sans Nova" panose="020B06020201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1499B8-C829-4C0F-B6E1-67354BAC499C}"/>
              </a:ext>
            </a:extLst>
          </p:cNvPr>
          <p:cNvSpPr txBox="1"/>
          <p:nvPr/>
        </p:nvSpPr>
        <p:spPr>
          <a:xfrm>
            <a:off x="2921000" y="2598003"/>
            <a:ext cx="373371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5AA9E6"/>
                </a:solidFill>
                <a:latin typeface="Century Gothic" panose="020B0502020202020204" pitchFamily="34" charset="0"/>
              </a:rPr>
              <a:t>Whiteboard</a:t>
            </a:r>
          </a:p>
          <a:p>
            <a:r>
              <a:rPr lang="en-US" altLang="ko-KR" sz="4800" dirty="0">
                <a:solidFill>
                  <a:srgbClr val="5AA9E6"/>
                </a:solidFill>
                <a:latin typeface="Century Gothic" panose="020B0502020202020204" pitchFamily="34" charset="0"/>
              </a:rPr>
              <a:t>Marker</a:t>
            </a:r>
          </a:p>
          <a:p>
            <a:r>
              <a:rPr lang="en-US" altLang="ko-KR" sz="4800" dirty="0">
                <a:solidFill>
                  <a:srgbClr val="5AA9E6"/>
                </a:solidFill>
                <a:latin typeface="Century Gothic" panose="020B0502020202020204" pitchFamily="34" charset="0"/>
              </a:rPr>
              <a:t>Eraser</a:t>
            </a:r>
          </a:p>
          <a:p>
            <a:r>
              <a:rPr lang="en-US" altLang="ko-KR" sz="4800" dirty="0">
                <a:solidFill>
                  <a:srgbClr val="5AA9E6"/>
                </a:solidFill>
                <a:latin typeface="Century Gothic" panose="020B0502020202020204" pitchFamily="34" charset="0"/>
              </a:rPr>
              <a:t>2 tokens </a:t>
            </a:r>
            <a:endParaRPr lang="ko-KR" altLang="en-US" sz="4800" dirty="0">
              <a:solidFill>
                <a:srgbClr val="5AA9E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Amazon.com: North Star Games Say Anything Party Game | Card Game with Fun  Get to Know Questions: Colleen Coadic: Toys &amp; Games">
            <a:extLst>
              <a:ext uri="{FF2B5EF4-FFF2-40B4-BE49-F238E27FC236}">
                <a16:creationId xmlns:a16="http://schemas.microsoft.com/office/drawing/2014/main" id="{C69F4815-613D-444C-9722-10C9D434C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1" y="928777"/>
            <a:ext cx="4548364" cy="5319148"/>
          </a:xfrm>
          <a:prstGeom prst="rect">
            <a:avLst/>
          </a:prstGeom>
          <a:noFill/>
          <a:scene3d>
            <a:camera prst="orthographicFront">
              <a:rot lat="0" lon="0" rev="6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765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854FDE-DD98-475A-A10D-008A3D0175F2}"/>
              </a:ext>
            </a:extLst>
          </p:cNvPr>
          <p:cNvSpPr txBox="1"/>
          <p:nvPr/>
        </p:nvSpPr>
        <p:spPr>
          <a:xfrm>
            <a:off x="1155700" y="533400"/>
            <a:ext cx="25779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b="1" dirty="0">
                <a:solidFill>
                  <a:srgbClr val="8B8C89"/>
                </a:solidFill>
                <a:latin typeface="Gill Sans Nova" panose="020B0602020104020203" pitchFamily="34" charset="0"/>
              </a:rPr>
              <a:t>Rules </a:t>
            </a:r>
            <a:endParaRPr lang="ko-KR" altLang="en-US" sz="6600" b="1" dirty="0">
              <a:solidFill>
                <a:srgbClr val="8B8C89"/>
              </a:solidFill>
              <a:latin typeface="Gill Sans Nova" panose="020B06020201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CA6600-DF22-4AAC-A382-1A9FBA060984}"/>
              </a:ext>
            </a:extLst>
          </p:cNvPr>
          <p:cNvSpPr txBox="1"/>
          <p:nvPr/>
        </p:nvSpPr>
        <p:spPr>
          <a:xfrm>
            <a:off x="1501569" y="2210425"/>
            <a:ext cx="92340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rgbClr val="5AA9E6"/>
                </a:solidFill>
                <a:latin typeface="Gill Sans Nova" panose="020B0602020104020203" pitchFamily="34" charset="0"/>
              </a:rPr>
              <a:t>Choose a </a:t>
            </a:r>
            <a:r>
              <a:rPr lang="en-US" altLang="ko-KR" sz="11500" dirty="0">
                <a:solidFill>
                  <a:srgbClr val="FF6392"/>
                </a:solidFill>
                <a:latin typeface="Arial Rounded MT Bold" panose="020F0704030504030204" pitchFamily="34" charset="0"/>
              </a:rPr>
              <a:t>judge</a:t>
            </a:r>
            <a:r>
              <a:rPr lang="en-US" altLang="ko-KR" sz="11500" dirty="0">
                <a:solidFill>
                  <a:srgbClr val="5AA9E6"/>
                </a:solidFill>
                <a:latin typeface="Gill Sans MT" panose="020B0502020104020203" pitchFamily="34" charset="0"/>
              </a:rPr>
              <a:t>.</a:t>
            </a:r>
            <a:endParaRPr lang="ko-KR" altLang="en-US" sz="8800" dirty="0">
              <a:solidFill>
                <a:srgbClr val="5AA9E6"/>
              </a:solidFill>
              <a:latin typeface="Gill Sans MT" panose="020B0502020104020203" pitchFamily="34" charset="0"/>
            </a:endParaRPr>
          </a:p>
        </p:txBody>
      </p:sp>
      <p:pic>
        <p:nvPicPr>
          <p:cNvPr id="5" name="Graphic 4" descr="User with solid fill">
            <a:extLst>
              <a:ext uri="{FF2B5EF4-FFF2-40B4-BE49-F238E27FC236}">
                <a16:creationId xmlns:a16="http://schemas.microsoft.com/office/drawing/2014/main" id="{D19EA8AF-98AE-4C4B-9C94-CBD00171B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3062" y="3858210"/>
            <a:ext cx="3638938" cy="36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1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AF5DA0D8-BF59-4720-A517-0058535BBE5D}"/>
              </a:ext>
            </a:extLst>
          </p:cNvPr>
          <p:cNvSpPr/>
          <p:nvPr/>
        </p:nvSpPr>
        <p:spPr>
          <a:xfrm>
            <a:off x="6410425" y="4515752"/>
            <a:ext cx="2862894" cy="2048056"/>
          </a:xfrm>
          <a:prstGeom prst="wedgeEllipseCallout">
            <a:avLst>
              <a:gd name="adj1" fmla="val 58939"/>
              <a:gd name="adj2" fmla="val -10346"/>
            </a:avLst>
          </a:prstGeom>
          <a:solidFill>
            <a:srgbClr val="F9F9F9"/>
          </a:solidFill>
          <a:ln>
            <a:solidFill>
              <a:srgbClr val="FF63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854FDE-DD98-475A-A10D-008A3D0175F2}"/>
              </a:ext>
            </a:extLst>
          </p:cNvPr>
          <p:cNvSpPr txBox="1"/>
          <p:nvPr/>
        </p:nvSpPr>
        <p:spPr>
          <a:xfrm>
            <a:off x="1155700" y="533400"/>
            <a:ext cx="26203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b="1" dirty="0">
                <a:solidFill>
                  <a:srgbClr val="8B8C89"/>
                </a:solidFill>
                <a:latin typeface="Gill Sans Nova" panose="020B0602020104020203" pitchFamily="34" charset="0"/>
              </a:rPr>
              <a:t>Judge </a:t>
            </a:r>
            <a:endParaRPr lang="ko-KR" altLang="en-US" sz="6600" b="1" dirty="0">
              <a:solidFill>
                <a:srgbClr val="8B8C89"/>
              </a:solidFill>
              <a:latin typeface="Gill Sans Nova" panose="020B06020201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CA6600-DF22-4AAC-A382-1A9FBA060984}"/>
              </a:ext>
            </a:extLst>
          </p:cNvPr>
          <p:cNvSpPr txBox="1"/>
          <p:nvPr/>
        </p:nvSpPr>
        <p:spPr>
          <a:xfrm>
            <a:off x="1501569" y="2210425"/>
            <a:ext cx="951427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solidFill>
                  <a:srgbClr val="FF6392"/>
                </a:solidFill>
                <a:latin typeface="Arial Rounded MT Bold" panose="020F0704030504030204" pitchFamily="34" charset="0"/>
              </a:rPr>
              <a:t>Read </a:t>
            </a:r>
            <a:r>
              <a:rPr lang="en-US" altLang="ko-KR" sz="8800" dirty="0">
                <a:solidFill>
                  <a:srgbClr val="5AA9E6"/>
                </a:solidFill>
                <a:latin typeface="Gill Sans Nova" panose="020B0602020104020203" pitchFamily="34" charset="0"/>
              </a:rPr>
              <a:t>a question</a:t>
            </a:r>
            <a:r>
              <a:rPr lang="en-US" altLang="ko-KR" sz="8800" dirty="0">
                <a:solidFill>
                  <a:srgbClr val="FF6392"/>
                </a:solidFill>
                <a:latin typeface="Gill Sans Nova" panose="020B0602020104020203" pitchFamily="34" charset="0"/>
              </a:rPr>
              <a:t>.</a:t>
            </a:r>
            <a:endParaRPr lang="ko-KR" altLang="en-US" sz="8800" dirty="0">
              <a:solidFill>
                <a:srgbClr val="FF6392"/>
              </a:solidFill>
              <a:latin typeface="Gill Sans Nova" panose="020B0602020104020203" pitchFamily="34" charset="0"/>
            </a:endParaRPr>
          </a:p>
        </p:txBody>
      </p:sp>
      <p:pic>
        <p:nvPicPr>
          <p:cNvPr id="4" name="Graphic 3" descr="User with solid fill">
            <a:extLst>
              <a:ext uri="{FF2B5EF4-FFF2-40B4-BE49-F238E27FC236}">
                <a16:creationId xmlns:a16="http://schemas.microsoft.com/office/drawing/2014/main" id="{D5C79D45-8BF6-4586-A231-364D86A16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3062" y="3858210"/>
            <a:ext cx="3638938" cy="36389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D590B6-7DE8-40D1-816B-2D5653D79DF8}"/>
              </a:ext>
            </a:extLst>
          </p:cNvPr>
          <p:cNvSpPr/>
          <p:nvPr/>
        </p:nvSpPr>
        <p:spPr>
          <a:xfrm>
            <a:off x="6813245" y="4929765"/>
            <a:ext cx="2057254" cy="1220030"/>
          </a:xfrm>
          <a:prstGeom prst="roundRect">
            <a:avLst/>
          </a:prstGeom>
          <a:blipFill dpi="0" rotWithShape="1">
            <a:blip r:embed="rId4">
              <a:alphaModFix amt="8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t="-19000" b="-18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116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96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854FDE-DD98-475A-A10D-008A3D0175F2}"/>
              </a:ext>
            </a:extLst>
          </p:cNvPr>
          <p:cNvSpPr txBox="1"/>
          <p:nvPr/>
        </p:nvSpPr>
        <p:spPr>
          <a:xfrm>
            <a:off x="1155700" y="533400"/>
            <a:ext cx="33048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b="1" dirty="0">
                <a:solidFill>
                  <a:srgbClr val="8B8C89"/>
                </a:solidFill>
                <a:latin typeface="Gill Sans Nova" panose="020B0602020104020203" pitchFamily="34" charset="0"/>
              </a:rPr>
              <a:t>Players </a:t>
            </a:r>
            <a:endParaRPr lang="ko-KR" altLang="en-US" sz="6600" b="1" dirty="0">
              <a:solidFill>
                <a:srgbClr val="8B8C89"/>
              </a:solidFill>
              <a:latin typeface="Gill Sans Nova" panose="020B06020201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CA6600-DF22-4AAC-A382-1A9FBA060984}"/>
              </a:ext>
            </a:extLst>
          </p:cNvPr>
          <p:cNvSpPr txBox="1"/>
          <p:nvPr/>
        </p:nvSpPr>
        <p:spPr>
          <a:xfrm>
            <a:off x="1501569" y="2210425"/>
            <a:ext cx="908845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solidFill>
                  <a:srgbClr val="FF6392"/>
                </a:solidFill>
                <a:latin typeface="Arial Rounded MT Bold" panose="020F0704030504030204" pitchFamily="34" charset="0"/>
              </a:rPr>
              <a:t>Write </a:t>
            </a:r>
            <a:r>
              <a:rPr lang="en-US" altLang="ko-KR" sz="8800" dirty="0">
                <a:solidFill>
                  <a:srgbClr val="5AA9E6"/>
                </a:solidFill>
                <a:latin typeface="Gill Sans Nova" panose="020B0602020104020203" pitchFamily="34" charset="0"/>
              </a:rPr>
              <a:t>an answer</a:t>
            </a:r>
            <a:r>
              <a:rPr lang="en-US" altLang="ko-KR" sz="8800" dirty="0">
                <a:solidFill>
                  <a:srgbClr val="FF6392"/>
                </a:solidFill>
                <a:latin typeface="Gill Sans Nova" panose="020B0602020104020203" pitchFamily="34" charset="0"/>
              </a:rPr>
              <a:t>.</a:t>
            </a:r>
            <a:endParaRPr lang="ko-KR" altLang="en-US" sz="8800" dirty="0">
              <a:solidFill>
                <a:srgbClr val="FF6392"/>
              </a:solidFill>
              <a:latin typeface="Gill Sans Nova" panose="020B0602020104020203" pitchFamily="34" charset="0"/>
            </a:endParaRPr>
          </a:p>
        </p:txBody>
      </p:sp>
      <p:pic>
        <p:nvPicPr>
          <p:cNvPr id="4" name="Graphic 3" descr="User with solid fill">
            <a:extLst>
              <a:ext uri="{FF2B5EF4-FFF2-40B4-BE49-F238E27FC236}">
                <a16:creationId xmlns:a16="http://schemas.microsoft.com/office/drawing/2014/main" id="{D9E2045D-17F3-4141-A66B-8C373C49D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858210"/>
            <a:ext cx="3638938" cy="3638938"/>
          </a:xfrm>
          <a:prstGeom prst="rect">
            <a:avLst/>
          </a:prstGeom>
        </p:spPr>
      </p:pic>
      <p:pic>
        <p:nvPicPr>
          <p:cNvPr id="5" name="Graphic 4" descr="User with solid fill">
            <a:extLst>
              <a:ext uri="{FF2B5EF4-FFF2-40B4-BE49-F238E27FC236}">
                <a16:creationId xmlns:a16="http://schemas.microsoft.com/office/drawing/2014/main" id="{504DA024-1859-4272-9766-BEBA4BA02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06756" y="3858210"/>
            <a:ext cx="3638938" cy="3638938"/>
          </a:xfrm>
          <a:prstGeom prst="rect">
            <a:avLst/>
          </a:prstGeom>
        </p:spPr>
      </p:pic>
      <p:pic>
        <p:nvPicPr>
          <p:cNvPr id="6" name="Graphic 5" descr="User with solid fill">
            <a:extLst>
              <a:ext uri="{FF2B5EF4-FFF2-40B4-BE49-F238E27FC236}">
                <a16:creationId xmlns:a16="http://schemas.microsoft.com/office/drawing/2014/main" id="{FAE681F0-2E95-4CD2-A049-1C48984B9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49348" y="3858210"/>
            <a:ext cx="3638938" cy="363893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BF372EB-8FC3-4DD0-BC6E-5AA272341A53}"/>
              </a:ext>
            </a:extLst>
          </p:cNvPr>
          <p:cNvGrpSpPr/>
          <p:nvPr/>
        </p:nvGrpSpPr>
        <p:grpSpPr>
          <a:xfrm>
            <a:off x="590866" y="4953624"/>
            <a:ext cx="2213121" cy="1533268"/>
            <a:chOff x="924026" y="611203"/>
            <a:chExt cx="9798518" cy="553933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3070D6C-666A-4004-89FA-14878DF580BF}"/>
                </a:ext>
              </a:extLst>
            </p:cNvPr>
            <p:cNvSpPr/>
            <p:nvPr/>
          </p:nvSpPr>
          <p:spPr>
            <a:xfrm>
              <a:off x="924026" y="611203"/>
              <a:ext cx="9798518" cy="5539339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276D56FA-B58C-4E41-8C4B-464BA9B2FFC3}"/>
                </a:ext>
              </a:extLst>
            </p:cNvPr>
            <p:cNvSpPr/>
            <p:nvPr/>
          </p:nvSpPr>
          <p:spPr>
            <a:xfrm>
              <a:off x="1568918" y="1097280"/>
              <a:ext cx="8499107" cy="4538312"/>
            </a:xfrm>
            <a:prstGeom prst="wedgeRoundRectCallout">
              <a:avLst>
                <a:gd name="adj1" fmla="val 35340"/>
                <a:gd name="adj2" fmla="val 57695"/>
                <a:gd name="adj3" fmla="val 16667"/>
              </a:avLst>
            </a:prstGeom>
            <a:solidFill>
              <a:srgbClr val="E7ECEF"/>
            </a:solidFill>
            <a:ln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38C4C7-B9A8-4C00-84E3-F9C18F01D102}"/>
              </a:ext>
            </a:extLst>
          </p:cNvPr>
          <p:cNvGrpSpPr/>
          <p:nvPr/>
        </p:nvGrpSpPr>
        <p:grpSpPr>
          <a:xfrm>
            <a:off x="3455768" y="4953624"/>
            <a:ext cx="2213121" cy="1533268"/>
            <a:chOff x="924026" y="611203"/>
            <a:chExt cx="9798518" cy="553933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F433788-EE98-4A88-A54E-5B83278FEE3D}"/>
                </a:ext>
              </a:extLst>
            </p:cNvPr>
            <p:cNvSpPr/>
            <p:nvPr/>
          </p:nvSpPr>
          <p:spPr>
            <a:xfrm>
              <a:off x="924026" y="611203"/>
              <a:ext cx="9798518" cy="5539339"/>
            </a:xfrm>
            <a:prstGeom prst="roundRect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7D4AB064-CE60-4E6F-BF2A-FD5C58AB007E}"/>
                </a:ext>
              </a:extLst>
            </p:cNvPr>
            <p:cNvSpPr/>
            <p:nvPr/>
          </p:nvSpPr>
          <p:spPr>
            <a:xfrm>
              <a:off x="1568918" y="1097280"/>
              <a:ext cx="8499107" cy="4538312"/>
            </a:xfrm>
            <a:prstGeom prst="wedgeRoundRectCallout">
              <a:avLst>
                <a:gd name="adj1" fmla="val 35340"/>
                <a:gd name="adj2" fmla="val 57695"/>
                <a:gd name="adj3" fmla="val 16667"/>
              </a:avLst>
            </a:prstGeom>
            <a:solidFill>
              <a:srgbClr val="E7ECE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3D8C22-B99C-47D6-9E4F-44A863140B5C}"/>
              </a:ext>
            </a:extLst>
          </p:cNvPr>
          <p:cNvGrpSpPr/>
          <p:nvPr/>
        </p:nvGrpSpPr>
        <p:grpSpPr>
          <a:xfrm>
            <a:off x="6262256" y="4931491"/>
            <a:ext cx="2213121" cy="1533268"/>
            <a:chOff x="924026" y="611203"/>
            <a:chExt cx="9798518" cy="553933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A2C2600-63E3-4C3D-9820-9D9CEB6D002B}"/>
                </a:ext>
              </a:extLst>
            </p:cNvPr>
            <p:cNvSpPr/>
            <p:nvPr/>
          </p:nvSpPr>
          <p:spPr>
            <a:xfrm>
              <a:off x="924026" y="611203"/>
              <a:ext cx="9798518" cy="5539339"/>
            </a:xfrm>
            <a:prstGeom prst="round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E1A8C78D-130A-4233-BC39-12C8CE00C918}"/>
                </a:ext>
              </a:extLst>
            </p:cNvPr>
            <p:cNvSpPr/>
            <p:nvPr/>
          </p:nvSpPr>
          <p:spPr>
            <a:xfrm>
              <a:off x="1568918" y="1097280"/>
              <a:ext cx="8499107" cy="4538312"/>
            </a:xfrm>
            <a:prstGeom prst="wedgeRoundRectCallout">
              <a:avLst>
                <a:gd name="adj1" fmla="val 35340"/>
                <a:gd name="adj2" fmla="val 57695"/>
                <a:gd name="adj3" fmla="val 16667"/>
              </a:avLst>
            </a:prstGeom>
            <a:solidFill>
              <a:srgbClr val="E7ECEF"/>
            </a:solidFill>
            <a:ln>
              <a:solidFill>
                <a:schemeClr val="accent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BE5BAEC-6D3F-4D53-9B8F-472EEC29A2CD}"/>
              </a:ext>
            </a:extLst>
          </p:cNvPr>
          <p:cNvSpPr/>
          <p:nvPr/>
        </p:nvSpPr>
        <p:spPr>
          <a:xfrm>
            <a:off x="9925979" y="131377"/>
            <a:ext cx="2057254" cy="1220030"/>
          </a:xfrm>
          <a:prstGeom prst="roundRect">
            <a:avLst/>
          </a:prstGeom>
          <a:blipFill dpi="0" rotWithShape="1">
            <a:blip r:embed="rId8">
              <a:alphaModFix amt="85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 t="-19000" b="-18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11627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AC591B-D3EB-4701-A0D4-A63B8080F8DB}"/>
              </a:ext>
            </a:extLst>
          </p:cNvPr>
          <p:cNvSpPr txBox="1"/>
          <p:nvPr/>
        </p:nvSpPr>
        <p:spPr>
          <a:xfrm>
            <a:off x="1070768" y="5266640"/>
            <a:ext cx="979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spc="600" dirty="0">
                <a:latin typeface="The Hand Light" panose="03070302030502020204" pitchFamily="66" charset="0"/>
              </a:rPr>
              <a:t>dog</a:t>
            </a:r>
            <a:endParaRPr lang="ko-KR" altLang="en-US" sz="5400" b="1" spc="600" dirty="0">
              <a:latin typeface="The Hand Light" panose="030703020305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5C99D5-B13B-4E4E-8B20-141FF2967DC5}"/>
              </a:ext>
            </a:extLst>
          </p:cNvPr>
          <p:cNvSpPr txBox="1"/>
          <p:nvPr/>
        </p:nvSpPr>
        <p:spPr>
          <a:xfrm>
            <a:off x="4166413" y="5232464"/>
            <a:ext cx="8467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spc="600" dirty="0">
                <a:latin typeface="The Hand Light" panose="03070302030502020204" pitchFamily="66" charset="0"/>
              </a:rPr>
              <a:t>cat</a:t>
            </a:r>
            <a:endParaRPr lang="ko-KR" altLang="en-US" sz="5400" b="1" spc="600" dirty="0">
              <a:latin typeface="The Hand Light" panose="030703020305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11B18C-A953-4F62-9585-08EA8895A7F0}"/>
              </a:ext>
            </a:extLst>
          </p:cNvPr>
          <p:cNvSpPr txBox="1"/>
          <p:nvPr/>
        </p:nvSpPr>
        <p:spPr>
          <a:xfrm>
            <a:off x="6657198" y="5216014"/>
            <a:ext cx="1423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spc="600" dirty="0">
                <a:latin typeface="The Hand Light" panose="03070302030502020204" pitchFamily="66" charset="0"/>
              </a:rPr>
              <a:t>hippo</a:t>
            </a:r>
            <a:endParaRPr lang="ko-KR" altLang="en-US" sz="5400" b="1" spc="600" dirty="0">
              <a:latin typeface="The Hand Light" panose="030703020305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48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33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33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33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33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decel="100000" fill="hold" nodeType="clickEffect">
                                      <p:stCondLst>
                                        <p:cond delay="8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1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3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3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33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33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decel="100000" fill="hold" nodeType="clickEffect">
                                      <p:stCondLst>
                                        <p:cond delay="8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1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  <p:bldP spid="19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854FDE-DD98-475A-A10D-008A3D0175F2}"/>
              </a:ext>
            </a:extLst>
          </p:cNvPr>
          <p:cNvSpPr txBox="1"/>
          <p:nvPr/>
        </p:nvSpPr>
        <p:spPr>
          <a:xfrm>
            <a:off x="1155700" y="533400"/>
            <a:ext cx="26203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b="1" dirty="0">
                <a:solidFill>
                  <a:srgbClr val="8B8C89"/>
                </a:solidFill>
                <a:latin typeface="Gill Sans Nova" panose="020B0602020104020203" pitchFamily="34" charset="0"/>
              </a:rPr>
              <a:t>Judge </a:t>
            </a:r>
            <a:endParaRPr lang="ko-KR" altLang="en-US" sz="6600" b="1" dirty="0">
              <a:solidFill>
                <a:srgbClr val="8B8C89"/>
              </a:solidFill>
              <a:latin typeface="Gill Sans Nova" panose="020B06020201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CA6600-DF22-4AAC-A382-1A9FBA060984}"/>
              </a:ext>
            </a:extLst>
          </p:cNvPr>
          <p:cNvSpPr txBox="1"/>
          <p:nvPr/>
        </p:nvSpPr>
        <p:spPr>
          <a:xfrm>
            <a:off x="510969" y="2451725"/>
            <a:ext cx="113456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rgbClr val="5AA9E6"/>
                </a:solidFill>
                <a:latin typeface="Gill Sans Nova" panose="020B0602020104020203" pitchFamily="34" charset="0"/>
              </a:rPr>
              <a:t>Select the </a:t>
            </a:r>
            <a:r>
              <a:rPr lang="en-US" altLang="ko-KR" sz="9600" dirty="0">
                <a:solidFill>
                  <a:srgbClr val="FF6392"/>
                </a:solidFill>
                <a:latin typeface="Arial Rounded MT Bold" panose="020F0704030504030204" pitchFamily="34" charset="0"/>
              </a:rPr>
              <a:t>best</a:t>
            </a:r>
            <a:r>
              <a:rPr lang="en-US" altLang="ko-KR" sz="8800" dirty="0">
                <a:solidFill>
                  <a:srgbClr val="5AA9E6"/>
                </a:solidFill>
                <a:latin typeface="Gill Sans Nova" panose="020B0602020104020203" pitchFamily="34" charset="0"/>
              </a:rPr>
              <a:t> answer</a:t>
            </a:r>
            <a:r>
              <a:rPr lang="en-US" altLang="ko-KR" sz="8800" dirty="0">
                <a:solidFill>
                  <a:srgbClr val="FF6392"/>
                </a:solidFill>
                <a:latin typeface="Gill Sans Nova" panose="020B0602020104020203" pitchFamily="34" charset="0"/>
              </a:rPr>
              <a:t>.</a:t>
            </a:r>
            <a:endParaRPr lang="ko-KR" altLang="en-US" sz="8800" dirty="0">
              <a:solidFill>
                <a:srgbClr val="FF6392"/>
              </a:solidFill>
              <a:latin typeface="Gill Sans Nova" panose="020B0602020104020203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BDAA420-7C89-4BD2-A8BB-8189E5E0C2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331531" y="480742"/>
            <a:ext cx="2349500" cy="232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919A447-A71F-412C-A9F9-BFE3B05E2C54}"/>
              </a:ext>
            </a:extLst>
          </p:cNvPr>
          <p:cNvGrpSpPr/>
          <p:nvPr/>
        </p:nvGrpSpPr>
        <p:grpSpPr>
          <a:xfrm>
            <a:off x="9896681" y="1523861"/>
            <a:ext cx="1219200" cy="235068"/>
            <a:chOff x="8534400" y="5530732"/>
            <a:chExt cx="1219200" cy="235068"/>
          </a:xfrm>
        </p:grpSpPr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862E6FD3-479F-4991-9689-A7FCFDA968EC}"/>
                </a:ext>
              </a:extLst>
            </p:cNvPr>
            <p:cNvSpPr/>
            <p:nvPr/>
          </p:nvSpPr>
          <p:spPr>
            <a:xfrm>
              <a:off x="9144000" y="5530732"/>
              <a:ext cx="609600" cy="235068"/>
            </a:xfrm>
            <a:prstGeom prst="rightArrow">
              <a:avLst/>
            </a:prstGeom>
            <a:solidFill>
              <a:srgbClr val="E7ECEF"/>
            </a:solidFill>
            <a:ln>
              <a:solidFill>
                <a:srgbClr val="274C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03AB9AB6-472E-476F-B938-5901E9488225}"/>
                </a:ext>
              </a:extLst>
            </p:cNvPr>
            <p:cNvSpPr/>
            <p:nvPr/>
          </p:nvSpPr>
          <p:spPr>
            <a:xfrm flipH="1">
              <a:off x="8534400" y="5530732"/>
              <a:ext cx="609600" cy="235068"/>
            </a:xfrm>
            <a:prstGeom prst="rightArrow">
              <a:avLst/>
            </a:prstGeom>
            <a:solidFill>
              <a:srgbClr val="E7EC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8" name="Graphic 7" descr="User with solid fill">
            <a:extLst>
              <a:ext uri="{FF2B5EF4-FFF2-40B4-BE49-F238E27FC236}">
                <a16:creationId xmlns:a16="http://schemas.microsoft.com/office/drawing/2014/main" id="{AF4DB1DF-519D-4573-8DBA-8EBE912F6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3062" y="3858210"/>
            <a:ext cx="3638938" cy="36389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68ABE8D-6C1A-4039-BCCD-2561E98D1055}"/>
              </a:ext>
            </a:extLst>
          </p:cNvPr>
          <p:cNvGrpSpPr/>
          <p:nvPr/>
        </p:nvGrpSpPr>
        <p:grpSpPr>
          <a:xfrm>
            <a:off x="879100" y="4546120"/>
            <a:ext cx="2213121" cy="1533268"/>
            <a:chOff x="924026" y="611203"/>
            <a:chExt cx="9798518" cy="553933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C5311D0-BD88-42F9-A287-BC90CD080F8D}"/>
                </a:ext>
              </a:extLst>
            </p:cNvPr>
            <p:cNvSpPr/>
            <p:nvPr/>
          </p:nvSpPr>
          <p:spPr>
            <a:xfrm>
              <a:off x="924026" y="611203"/>
              <a:ext cx="9798518" cy="5539339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E95D8D2B-9D69-4BA5-ADE8-16003E3A1AA4}"/>
                </a:ext>
              </a:extLst>
            </p:cNvPr>
            <p:cNvSpPr/>
            <p:nvPr/>
          </p:nvSpPr>
          <p:spPr>
            <a:xfrm>
              <a:off x="1568918" y="1097280"/>
              <a:ext cx="8499107" cy="4538312"/>
            </a:xfrm>
            <a:prstGeom prst="wedgeRoundRectCallout">
              <a:avLst>
                <a:gd name="adj1" fmla="val 35340"/>
                <a:gd name="adj2" fmla="val 57695"/>
                <a:gd name="adj3" fmla="val 16667"/>
              </a:avLst>
            </a:prstGeom>
            <a:solidFill>
              <a:srgbClr val="E7ECEF"/>
            </a:solidFill>
            <a:ln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DE014A2-FD2C-4891-A92A-35238E542268}"/>
              </a:ext>
            </a:extLst>
          </p:cNvPr>
          <p:cNvGrpSpPr/>
          <p:nvPr/>
        </p:nvGrpSpPr>
        <p:grpSpPr>
          <a:xfrm>
            <a:off x="3744002" y="4546120"/>
            <a:ext cx="2213121" cy="1533268"/>
            <a:chOff x="924026" y="611203"/>
            <a:chExt cx="9798518" cy="55393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B8C017FD-19A2-4CEC-ADAB-C05510DC64E0}"/>
                </a:ext>
              </a:extLst>
            </p:cNvPr>
            <p:cNvSpPr/>
            <p:nvPr/>
          </p:nvSpPr>
          <p:spPr>
            <a:xfrm>
              <a:off x="924026" y="611203"/>
              <a:ext cx="9798518" cy="5539339"/>
            </a:xfrm>
            <a:prstGeom prst="roundRect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CFDF9577-40FB-4D11-9A9F-58D5DABFCC4B}"/>
                </a:ext>
              </a:extLst>
            </p:cNvPr>
            <p:cNvSpPr/>
            <p:nvPr/>
          </p:nvSpPr>
          <p:spPr>
            <a:xfrm>
              <a:off x="1568918" y="1097280"/>
              <a:ext cx="8499107" cy="4538312"/>
            </a:xfrm>
            <a:prstGeom prst="wedgeRoundRectCallout">
              <a:avLst>
                <a:gd name="adj1" fmla="val 35340"/>
                <a:gd name="adj2" fmla="val 57695"/>
                <a:gd name="adj3" fmla="val 16667"/>
              </a:avLst>
            </a:prstGeom>
            <a:solidFill>
              <a:srgbClr val="E7ECE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CFFF228-5BE5-486C-B8D7-30CC1BB71263}"/>
              </a:ext>
            </a:extLst>
          </p:cNvPr>
          <p:cNvGrpSpPr/>
          <p:nvPr/>
        </p:nvGrpSpPr>
        <p:grpSpPr>
          <a:xfrm>
            <a:off x="6550490" y="4523987"/>
            <a:ext cx="2213121" cy="1533268"/>
            <a:chOff x="924026" y="611203"/>
            <a:chExt cx="9798518" cy="5539339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BD021BB-8E12-446A-BC5C-980A93E944BF}"/>
                </a:ext>
              </a:extLst>
            </p:cNvPr>
            <p:cNvSpPr/>
            <p:nvPr/>
          </p:nvSpPr>
          <p:spPr>
            <a:xfrm>
              <a:off x="924026" y="611203"/>
              <a:ext cx="9798518" cy="5539339"/>
            </a:xfrm>
            <a:prstGeom prst="round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9" name="Speech Bubble: Rectangle with Corners Rounded 28">
              <a:extLst>
                <a:ext uri="{FF2B5EF4-FFF2-40B4-BE49-F238E27FC236}">
                  <a16:creationId xmlns:a16="http://schemas.microsoft.com/office/drawing/2014/main" id="{0840946A-2EF1-4D23-AE28-F0C1C38F8F1E}"/>
                </a:ext>
              </a:extLst>
            </p:cNvPr>
            <p:cNvSpPr/>
            <p:nvPr/>
          </p:nvSpPr>
          <p:spPr>
            <a:xfrm>
              <a:off x="1568918" y="1097280"/>
              <a:ext cx="8499107" cy="4538312"/>
            </a:xfrm>
            <a:prstGeom prst="wedgeRoundRectCallout">
              <a:avLst>
                <a:gd name="adj1" fmla="val 35340"/>
                <a:gd name="adj2" fmla="val 57695"/>
                <a:gd name="adj3" fmla="val 16667"/>
              </a:avLst>
            </a:prstGeom>
            <a:solidFill>
              <a:srgbClr val="E7ECEF"/>
            </a:solidFill>
            <a:ln>
              <a:solidFill>
                <a:schemeClr val="accent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9BAA3A6-C2D3-4E90-9A36-7AD0532F626A}"/>
              </a:ext>
            </a:extLst>
          </p:cNvPr>
          <p:cNvSpPr txBox="1"/>
          <p:nvPr/>
        </p:nvSpPr>
        <p:spPr>
          <a:xfrm>
            <a:off x="1359002" y="4859136"/>
            <a:ext cx="979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spc="600" dirty="0">
                <a:latin typeface="The Hand Light" panose="03070302030502020204" pitchFamily="66" charset="0"/>
              </a:rPr>
              <a:t>dog</a:t>
            </a:r>
            <a:endParaRPr lang="ko-KR" altLang="en-US" sz="5400" b="1" spc="600" dirty="0">
              <a:latin typeface="The Hand Light" panose="03070302030502020204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915DBF3-1EC2-4759-AC88-24C84B729319}"/>
              </a:ext>
            </a:extLst>
          </p:cNvPr>
          <p:cNvSpPr txBox="1"/>
          <p:nvPr/>
        </p:nvSpPr>
        <p:spPr>
          <a:xfrm>
            <a:off x="4454647" y="4824960"/>
            <a:ext cx="8467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spc="600" dirty="0">
                <a:latin typeface="The Hand Light" panose="03070302030502020204" pitchFamily="66" charset="0"/>
              </a:rPr>
              <a:t>cat</a:t>
            </a:r>
            <a:endParaRPr lang="ko-KR" altLang="en-US" sz="5400" b="1" spc="600" dirty="0">
              <a:latin typeface="The Hand Light" panose="03070302030502020204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F3FC7A-B56E-4617-B333-8131906ED94D}"/>
              </a:ext>
            </a:extLst>
          </p:cNvPr>
          <p:cNvSpPr txBox="1"/>
          <p:nvPr/>
        </p:nvSpPr>
        <p:spPr>
          <a:xfrm>
            <a:off x="6945432" y="4808510"/>
            <a:ext cx="1423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spc="600" dirty="0">
                <a:latin typeface="The Hand Light" panose="03070302030502020204" pitchFamily="66" charset="0"/>
              </a:rPr>
              <a:t>hippo</a:t>
            </a:r>
            <a:endParaRPr lang="ko-KR" altLang="en-US" sz="5400" b="1" spc="600" dirty="0">
              <a:latin typeface="The Hand Light" panose="030703020305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08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" dur="33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" dur="33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33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33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854FDE-DD98-475A-A10D-008A3D0175F2}"/>
              </a:ext>
            </a:extLst>
          </p:cNvPr>
          <p:cNvSpPr txBox="1"/>
          <p:nvPr/>
        </p:nvSpPr>
        <p:spPr>
          <a:xfrm>
            <a:off x="1155700" y="533400"/>
            <a:ext cx="32487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b="1" dirty="0">
                <a:solidFill>
                  <a:srgbClr val="8B8C89"/>
                </a:solidFill>
                <a:latin typeface="Gill Sans Nova" panose="020B0602020104020203" pitchFamily="34" charset="0"/>
              </a:rPr>
              <a:t>Players</a:t>
            </a:r>
            <a:r>
              <a:rPr lang="en-US" altLang="ko-KR" sz="6600" b="1" dirty="0">
                <a:solidFill>
                  <a:srgbClr val="8B8C89"/>
                </a:solidFill>
                <a:latin typeface="Generica" panose="02000500000000000000" pitchFamily="2" charset="0"/>
              </a:rPr>
              <a:t> </a:t>
            </a:r>
            <a:endParaRPr lang="ko-KR" altLang="en-US" sz="6600" b="1" dirty="0">
              <a:solidFill>
                <a:srgbClr val="8B8C89"/>
              </a:solidFill>
              <a:latin typeface="Generica" panose="02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CA6600-DF22-4AAC-A382-1A9FBA060984}"/>
              </a:ext>
            </a:extLst>
          </p:cNvPr>
          <p:cNvSpPr txBox="1"/>
          <p:nvPr/>
        </p:nvSpPr>
        <p:spPr>
          <a:xfrm>
            <a:off x="1285227" y="2185025"/>
            <a:ext cx="9621545" cy="2693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500" dirty="0">
                <a:solidFill>
                  <a:srgbClr val="FF6392"/>
                </a:solidFill>
                <a:latin typeface="Arial Rounded MT Bold" panose="020F0704030504030204" pitchFamily="34" charset="0"/>
              </a:rPr>
              <a:t>Vote </a:t>
            </a:r>
          </a:p>
          <a:p>
            <a:pPr algn="ctr"/>
            <a:r>
              <a:rPr lang="en-US" altLang="ko-KR" sz="5400" dirty="0">
                <a:solidFill>
                  <a:srgbClr val="5AA9E6"/>
                </a:solidFill>
                <a:latin typeface="Gill Sans Nova" panose="020B0602020104020203" pitchFamily="34" charset="0"/>
              </a:rPr>
              <a:t>(what you think the judge chose)</a:t>
            </a:r>
            <a:r>
              <a:rPr lang="en-US" altLang="ko-KR" sz="5400" dirty="0">
                <a:solidFill>
                  <a:srgbClr val="FF6392"/>
                </a:solidFill>
                <a:latin typeface="Gill Sans Nova" panose="020B0602020104020203" pitchFamily="34" charset="0"/>
              </a:rPr>
              <a:t>.</a:t>
            </a:r>
            <a:endParaRPr lang="ko-KR" altLang="en-US" sz="7200" dirty="0">
              <a:solidFill>
                <a:srgbClr val="FF6392"/>
              </a:solidFill>
              <a:latin typeface="Gill Sans Nova" panose="020B0602020104020203" pitchFamily="34" charset="0"/>
            </a:endParaRPr>
          </a:p>
        </p:txBody>
      </p:sp>
      <p:pic>
        <p:nvPicPr>
          <p:cNvPr id="4" name="Graphic 3" descr="User with solid fill">
            <a:extLst>
              <a:ext uri="{FF2B5EF4-FFF2-40B4-BE49-F238E27FC236}">
                <a16:creationId xmlns:a16="http://schemas.microsoft.com/office/drawing/2014/main" id="{D9CB9F55-FB2D-48DD-9210-D53A9C6DC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9232" y="4683786"/>
            <a:ext cx="2693046" cy="2693046"/>
          </a:xfrm>
          <a:prstGeom prst="rect">
            <a:avLst/>
          </a:prstGeom>
        </p:spPr>
      </p:pic>
      <p:pic>
        <p:nvPicPr>
          <p:cNvPr id="5" name="Graphic 4" descr="User with solid fill">
            <a:extLst>
              <a:ext uri="{FF2B5EF4-FFF2-40B4-BE49-F238E27FC236}">
                <a16:creationId xmlns:a16="http://schemas.microsoft.com/office/drawing/2014/main" id="{C46D2D96-06E8-4764-9ADE-1B668141E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48305" y="4683786"/>
            <a:ext cx="2693046" cy="2693046"/>
          </a:xfrm>
          <a:prstGeom prst="rect">
            <a:avLst/>
          </a:prstGeom>
        </p:spPr>
      </p:pic>
      <p:pic>
        <p:nvPicPr>
          <p:cNvPr id="6" name="Graphic 5" descr="User with solid fill">
            <a:extLst>
              <a:ext uri="{FF2B5EF4-FFF2-40B4-BE49-F238E27FC236}">
                <a16:creationId xmlns:a16="http://schemas.microsoft.com/office/drawing/2014/main" id="{18C695CB-0E5D-4418-B5CA-E89E36D4ED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27378" y="4683786"/>
            <a:ext cx="2693046" cy="269304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DA4CAA7-82C4-49C5-ABF7-3CCD77439386}"/>
              </a:ext>
            </a:extLst>
          </p:cNvPr>
          <p:cNvGrpSpPr/>
          <p:nvPr/>
        </p:nvGrpSpPr>
        <p:grpSpPr>
          <a:xfrm>
            <a:off x="9746625" y="616016"/>
            <a:ext cx="1786952" cy="1238015"/>
            <a:chOff x="924026" y="611203"/>
            <a:chExt cx="9798518" cy="553933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1DF3BED-FC69-47E5-AB09-310061E26741}"/>
                </a:ext>
              </a:extLst>
            </p:cNvPr>
            <p:cNvSpPr/>
            <p:nvPr/>
          </p:nvSpPr>
          <p:spPr>
            <a:xfrm>
              <a:off x="924026" y="611203"/>
              <a:ext cx="9798518" cy="5539339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8E4C21F8-3352-4D29-8255-C96088DA0A42}"/>
                </a:ext>
              </a:extLst>
            </p:cNvPr>
            <p:cNvSpPr/>
            <p:nvPr/>
          </p:nvSpPr>
          <p:spPr>
            <a:xfrm>
              <a:off x="1568918" y="1097280"/>
              <a:ext cx="8499107" cy="4538312"/>
            </a:xfrm>
            <a:prstGeom prst="wedgeRoundRectCallout">
              <a:avLst>
                <a:gd name="adj1" fmla="val 35340"/>
                <a:gd name="adj2" fmla="val 57695"/>
                <a:gd name="adj3" fmla="val 16667"/>
              </a:avLst>
            </a:prstGeom>
            <a:solidFill>
              <a:srgbClr val="E7ECEF"/>
            </a:solidFill>
            <a:ln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2E4FF4-12B8-4423-885F-61C1D76C0775}"/>
              </a:ext>
            </a:extLst>
          </p:cNvPr>
          <p:cNvGrpSpPr/>
          <p:nvPr/>
        </p:nvGrpSpPr>
        <p:grpSpPr>
          <a:xfrm>
            <a:off x="10261796" y="2581674"/>
            <a:ext cx="1786952" cy="1238015"/>
            <a:chOff x="924026" y="611203"/>
            <a:chExt cx="9798518" cy="553933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BB599C2-D127-43BE-8045-FBF2F48DBB47}"/>
                </a:ext>
              </a:extLst>
            </p:cNvPr>
            <p:cNvSpPr/>
            <p:nvPr/>
          </p:nvSpPr>
          <p:spPr>
            <a:xfrm>
              <a:off x="924026" y="611203"/>
              <a:ext cx="9798518" cy="5539339"/>
            </a:xfrm>
            <a:prstGeom prst="roundRect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1D0F7235-3191-4B33-940C-9BDC78466136}"/>
                </a:ext>
              </a:extLst>
            </p:cNvPr>
            <p:cNvSpPr/>
            <p:nvPr/>
          </p:nvSpPr>
          <p:spPr>
            <a:xfrm>
              <a:off x="1568918" y="1097280"/>
              <a:ext cx="8499107" cy="4538312"/>
            </a:xfrm>
            <a:prstGeom prst="wedgeRoundRectCallout">
              <a:avLst>
                <a:gd name="adj1" fmla="val 35340"/>
                <a:gd name="adj2" fmla="val 57695"/>
                <a:gd name="adj3" fmla="val 16667"/>
              </a:avLst>
            </a:prstGeom>
            <a:solidFill>
              <a:srgbClr val="E7ECE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F2270D-D615-41E9-B1BF-B87C286CF307}"/>
              </a:ext>
            </a:extLst>
          </p:cNvPr>
          <p:cNvGrpSpPr/>
          <p:nvPr/>
        </p:nvGrpSpPr>
        <p:grpSpPr>
          <a:xfrm>
            <a:off x="8286026" y="1962667"/>
            <a:ext cx="1786952" cy="1238015"/>
            <a:chOff x="924026" y="611203"/>
            <a:chExt cx="9798518" cy="553933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AC1E474-79C7-4E19-80EC-2DD02BEF3685}"/>
                </a:ext>
              </a:extLst>
            </p:cNvPr>
            <p:cNvSpPr/>
            <p:nvPr/>
          </p:nvSpPr>
          <p:spPr>
            <a:xfrm>
              <a:off x="924026" y="611203"/>
              <a:ext cx="9798518" cy="5539339"/>
            </a:xfrm>
            <a:prstGeom prst="round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A67CC3BD-60CA-4883-B60D-3EA321918105}"/>
                </a:ext>
              </a:extLst>
            </p:cNvPr>
            <p:cNvSpPr/>
            <p:nvPr/>
          </p:nvSpPr>
          <p:spPr>
            <a:xfrm>
              <a:off x="1568918" y="1097280"/>
              <a:ext cx="8499107" cy="4538312"/>
            </a:xfrm>
            <a:prstGeom prst="wedgeRoundRectCallout">
              <a:avLst>
                <a:gd name="adj1" fmla="val 35340"/>
                <a:gd name="adj2" fmla="val 57695"/>
                <a:gd name="adj3" fmla="val 16667"/>
              </a:avLst>
            </a:prstGeom>
            <a:solidFill>
              <a:srgbClr val="E7ECEF"/>
            </a:solidFill>
            <a:ln>
              <a:solidFill>
                <a:schemeClr val="accent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69C1EC7-5552-45C6-96B0-30CBB6269FB9}"/>
              </a:ext>
            </a:extLst>
          </p:cNvPr>
          <p:cNvSpPr txBox="1"/>
          <p:nvPr/>
        </p:nvSpPr>
        <p:spPr>
          <a:xfrm>
            <a:off x="10200641" y="842653"/>
            <a:ext cx="8771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spc="600" dirty="0">
                <a:latin typeface="The Hand Light" panose="03070302030502020204" pitchFamily="66" charset="0"/>
              </a:rPr>
              <a:t>dog</a:t>
            </a:r>
            <a:endParaRPr lang="ko-KR" altLang="en-US" sz="4400" b="1" spc="600" dirty="0">
              <a:latin typeface="The Hand Light" panose="030703020305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2C9000-AF37-4E5A-BF90-8810FD745B7B}"/>
              </a:ext>
            </a:extLst>
          </p:cNvPr>
          <p:cNvSpPr txBox="1"/>
          <p:nvPr/>
        </p:nvSpPr>
        <p:spPr>
          <a:xfrm>
            <a:off x="10765418" y="2766701"/>
            <a:ext cx="7681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spc="600" dirty="0">
                <a:latin typeface="The Hand Light" panose="03070302030502020204" pitchFamily="66" charset="0"/>
              </a:rPr>
              <a:t>cat</a:t>
            </a:r>
            <a:endParaRPr lang="ko-KR" altLang="en-US" sz="4400" b="1" spc="600" dirty="0">
              <a:latin typeface="The Hand Light" panose="030703020305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DBFB4C-E1E2-4C72-9FB9-3107A77F6188}"/>
              </a:ext>
            </a:extLst>
          </p:cNvPr>
          <p:cNvSpPr txBox="1"/>
          <p:nvPr/>
        </p:nvSpPr>
        <p:spPr>
          <a:xfrm>
            <a:off x="8567285" y="2185025"/>
            <a:ext cx="1265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spc="600" dirty="0">
                <a:latin typeface="The Hand Light" panose="03070302030502020204" pitchFamily="66" charset="0"/>
              </a:rPr>
              <a:t>hippo</a:t>
            </a:r>
            <a:endParaRPr lang="ko-KR" altLang="en-US" sz="4400" b="1" spc="600" dirty="0">
              <a:latin typeface="The Hand Light" panose="03070302030502020204" pitchFamily="66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E3D1FAC-83C7-40FB-827E-9202681F96D5}"/>
              </a:ext>
            </a:extLst>
          </p:cNvPr>
          <p:cNvSpPr/>
          <p:nvPr/>
        </p:nvSpPr>
        <p:spPr>
          <a:xfrm>
            <a:off x="5773901" y="6429676"/>
            <a:ext cx="259880" cy="25988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3896965-8C69-4261-BEE8-6209D2D40D9A}"/>
              </a:ext>
            </a:extLst>
          </p:cNvPr>
          <p:cNvSpPr/>
          <p:nvPr/>
        </p:nvSpPr>
        <p:spPr>
          <a:xfrm>
            <a:off x="5322469" y="6540364"/>
            <a:ext cx="259880" cy="25988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833B2CB-7906-4725-AC7A-C54C5F7A8D8E}"/>
              </a:ext>
            </a:extLst>
          </p:cNvPr>
          <p:cNvSpPr/>
          <p:nvPr/>
        </p:nvSpPr>
        <p:spPr>
          <a:xfrm>
            <a:off x="3930196" y="6410424"/>
            <a:ext cx="259880" cy="25988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ABD8F53-97D2-49D1-B430-5C1C5FC3C856}"/>
              </a:ext>
            </a:extLst>
          </p:cNvPr>
          <p:cNvSpPr/>
          <p:nvPr/>
        </p:nvSpPr>
        <p:spPr>
          <a:xfrm>
            <a:off x="3478764" y="6521112"/>
            <a:ext cx="259880" cy="25988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8115352-6F33-416F-BA2C-3F698E9B8E27}"/>
              </a:ext>
            </a:extLst>
          </p:cNvPr>
          <p:cNvSpPr/>
          <p:nvPr/>
        </p:nvSpPr>
        <p:spPr>
          <a:xfrm>
            <a:off x="1934406" y="6429676"/>
            <a:ext cx="259880" cy="25988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F2D2ED4-3AFC-42FA-B755-D8CFD8726DFD}"/>
              </a:ext>
            </a:extLst>
          </p:cNvPr>
          <p:cNvSpPr/>
          <p:nvPr/>
        </p:nvSpPr>
        <p:spPr>
          <a:xfrm>
            <a:off x="1482974" y="6540364"/>
            <a:ext cx="259880" cy="25988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739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33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33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33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33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0.3845 -0.82454 " pathEditMode="relative" rAng="0" ptsTypes="AA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219" y="-4122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4.79167E-6 -1.48148E-6 L 0.38894 -0.52569 " pathEditMode="relative" rAng="0" ptsTypes="AA">
                                          <p:cBhvr>
                                            <p:cTn id="4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440" y="-26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accel="50000" decel="50000" fill="hold" grpId="0" nodeType="withEffect">
                                      <p:stCondLst>
                                        <p:cond delay="110"/>
                                      </p:stCondLst>
                                      <p:childTnLst>
                                        <p:animMotion origin="layout" path="M -2.08333E-7 4.81481E-6 L 0.61628 -0.80255 " pathEditMode="relative" rAng="0" ptsTypes="AA">
                                          <p:cBhvr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599" y="-4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decel="50000" fill="hold" grpId="0" nodeType="withEffect">
                                      <p:stCondLst>
                                        <p:cond delay="340"/>
                                      </p:stCondLst>
                                      <p:childTnLst>
                                        <p:animMotion origin="layout" path="M -2.70833E-6 -3.7037E-6 L 0.38581 -0.55023 " pathEditMode="relative" rAng="0" ptsTypes="AA">
                                          <p:cBhvr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284" y="-27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decel="5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1.66667E-6 4.81481E-6 L 0.66758 -0.62315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372" y="-31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accel="50000" decel="5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-8.33333E-7 -1.48148E-6 L 0.60469 -0.52569 " pathEditMode="relative" rAng="0" ptsTypes="AA">
                                          <p:cBhvr>
                                            <p:cTn id="4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34" y="-2629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3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3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33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33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0.3845 -0.82454 " pathEditMode="relative" rAng="0" ptsTypes="AA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219" y="-4122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4.79167E-6 -1.48148E-6 L 0.38894 -0.52569 " pathEditMode="relative" rAng="0" ptsTypes="AA">
                                          <p:cBhvr>
                                            <p:cTn id="4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440" y="-26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accel="50000" decel="50000" fill="hold" grpId="0" nodeType="withEffect">
                                      <p:stCondLst>
                                        <p:cond delay="110"/>
                                      </p:stCondLst>
                                      <p:childTnLst>
                                        <p:animMotion origin="layout" path="M -2.08333E-7 4.81481E-6 L 0.61628 -0.80255 " pathEditMode="relative" rAng="0" ptsTypes="AA">
                                          <p:cBhvr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599" y="-4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decel="50000" fill="hold" grpId="0" nodeType="withEffect">
                                      <p:stCondLst>
                                        <p:cond delay="340"/>
                                      </p:stCondLst>
                                      <p:childTnLst>
                                        <p:animMotion origin="layout" path="M -2.70833E-6 -3.7037E-6 L 0.38581 -0.55023 " pathEditMode="relative" rAng="0" ptsTypes="AA">
                                          <p:cBhvr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284" y="-27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decel="5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1.66667E-6 4.81481E-6 L 0.66758 -0.62315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372" y="-31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accel="50000" decel="5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-8.33333E-7 -1.48148E-6 L 0.60469 -0.52569 " pathEditMode="relative" rAng="0" ptsTypes="AA">
                                          <p:cBhvr>
                                            <p:cTn id="4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34" y="-2629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854FDE-DD98-475A-A10D-008A3D0175F2}"/>
              </a:ext>
            </a:extLst>
          </p:cNvPr>
          <p:cNvSpPr txBox="1"/>
          <p:nvPr/>
        </p:nvSpPr>
        <p:spPr>
          <a:xfrm>
            <a:off x="1155700" y="533400"/>
            <a:ext cx="26203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b="1" dirty="0">
                <a:solidFill>
                  <a:srgbClr val="8B8C89"/>
                </a:solidFill>
                <a:latin typeface="Gill Sans Nova" panose="020B0602020104020203" pitchFamily="34" charset="0"/>
              </a:rPr>
              <a:t>Judge </a:t>
            </a:r>
            <a:endParaRPr lang="ko-KR" altLang="en-US" sz="6600" b="1" dirty="0">
              <a:solidFill>
                <a:srgbClr val="8B8C89"/>
              </a:solidFill>
              <a:latin typeface="Gill Sans Nova" panose="020B06020201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CA6600-DF22-4AAC-A382-1A9FBA060984}"/>
              </a:ext>
            </a:extLst>
          </p:cNvPr>
          <p:cNvSpPr txBox="1"/>
          <p:nvPr/>
        </p:nvSpPr>
        <p:spPr>
          <a:xfrm>
            <a:off x="1155700" y="2388225"/>
            <a:ext cx="1016496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solidFill>
                  <a:srgbClr val="FF6392"/>
                </a:solidFill>
                <a:latin typeface="Arial Rounded MT Bold" panose="020F0704030504030204" pitchFamily="34" charset="0"/>
              </a:rPr>
              <a:t>Show </a:t>
            </a:r>
            <a:r>
              <a:rPr lang="en-US" altLang="ko-KR" sz="8800" dirty="0">
                <a:solidFill>
                  <a:srgbClr val="5AA9E6"/>
                </a:solidFill>
                <a:latin typeface="Gill Sans Nova" panose="020B0602020104020203" pitchFamily="34" charset="0"/>
              </a:rPr>
              <a:t>your choice</a:t>
            </a:r>
            <a:r>
              <a:rPr lang="en-US" altLang="ko-KR" sz="8800" dirty="0">
                <a:solidFill>
                  <a:srgbClr val="FF6392"/>
                </a:solidFill>
                <a:latin typeface="Gill Sans Nova" panose="020B0602020104020203" pitchFamily="34" charset="0"/>
              </a:rPr>
              <a:t>.</a:t>
            </a:r>
            <a:endParaRPr lang="ko-KR" altLang="en-US" sz="8800" dirty="0">
              <a:solidFill>
                <a:srgbClr val="FF6392"/>
              </a:solidFill>
              <a:latin typeface="Gill Sans Nova" panose="020B0602020104020203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37D248A-DBA2-477F-A2FC-946B17D253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750131" y="4276298"/>
            <a:ext cx="2349500" cy="232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4CADA70-C72E-42C8-8D9F-877A1488A451}"/>
              </a:ext>
            </a:extLst>
          </p:cNvPr>
          <p:cNvGrpSpPr/>
          <p:nvPr/>
        </p:nvGrpSpPr>
        <p:grpSpPr>
          <a:xfrm rot="17682170">
            <a:off x="6315281" y="5319417"/>
            <a:ext cx="1219200" cy="235068"/>
            <a:chOff x="8534400" y="5530732"/>
            <a:chExt cx="1219200" cy="235068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D2BB9BA5-8AFF-4F2A-A1EC-1EA2DD3B2D28}"/>
                </a:ext>
              </a:extLst>
            </p:cNvPr>
            <p:cNvSpPr/>
            <p:nvPr/>
          </p:nvSpPr>
          <p:spPr>
            <a:xfrm>
              <a:off x="9144000" y="5530732"/>
              <a:ext cx="609600" cy="235068"/>
            </a:xfrm>
            <a:prstGeom prst="rightArrow">
              <a:avLst/>
            </a:prstGeom>
            <a:solidFill>
              <a:srgbClr val="E7ECEF"/>
            </a:solidFill>
            <a:ln>
              <a:solidFill>
                <a:srgbClr val="274C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61F03659-36CB-4850-A111-1DDC883661D4}"/>
                </a:ext>
              </a:extLst>
            </p:cNvPr>
            <p:cNvSpPr/>
            <p:nvPr/>
          </p:nvSpPr>
          <p:spPr>
            <a:xfrm flipH="1">
              <a:off x="8534400" y="5530732"/>
              <a:ext cx="609600" cy="235068"/>
            </a:xfrm>
            <a:prstGeom prst="rightArrow">
              <a:avLst/>
            </a:prstGeom>
            <a:solidFill>
              <a:srgbClr val="E7EC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8" name="Graphic 7" descr="User with solid fill">
            <a:extLst>
              <a:ext uri="{FF2B5EF4-FFF2-40B4-BE49-F238E27FC236}">
                <a16:creationId xmlns:a16="http://schemas.microsoft.com/office/drawing/2014/main" id="{AFE6D38F-9FCE-45E8-8D79-2A6703881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3062" y="3858210"/>
            <a:ext cx="3638938" cy="36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6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33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33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3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3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854FDE-DD98-475A-A10D-008A3D0175F2}"/>
              </a:ext>
            </a:extLst>
          </p:cNvPr>
          <p:cNvSpPr txBox="1"/>
          <p:nvPr/>
        </p:nvSpPr>
        <p:spPr>
          <a:xfrm>
            <a:off x="1155700" y="533400"/>
            <a:ext cx="298030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b="1" dirty="0">
                <a:solidFill>
                  <a:srgbClr val="8B8C89"/>
                </a:solidFill>
                <a:latin typeface="Gill Sans Nova" panose="020B0602020104020203" pitchFamily="34" charset="0"/>
              </a:rPr>
              <a:t>Points </a:t>
            </a:r>
            <a:endParaRPr lang="ko-KR" altLang="en-US" sz="6600" b="1" dirty="0">
              <a:solidFill>
                <a:srgbClr val="8B8C89"/>
              </a:solidFill>
              <a:latin typeface="Gill Sans Nova" panose="020B06020201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CA6600-DF22-4AAC-A382-1A9FBA060984}"/>
              </a:ext>
            </a:extLst>
          </p:cNvPr>
          <p:cNvSpPr txBox="1"/>
          <p:nvPr/>
        </p:nvSpPr>
        <p:spPr>
          <a:xfrm>
            <a:off x="1536700" y="1641396"/>
            <a:ext cx="46061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7FC8F8"/>
                </a:solidFill>
                <a:latin typeface="Gill Sans Nova" panose="020B0602020104020203" pitchFamily="34" charset="0"/>
              </a:rPr>
              <a:t>Each </a:t>
            </a:r>
            <a:r>
              <a:rPr lang="en-US" altLang="ko-KR" sz="4800" b="1" dirty="0">
                <a:solidFill>
                  <a:srgbClr val="6096BA"/>
                </a:solidFill>
                <a:latin typeface="Gill Sans Nova" panose="020B0602020104020203" pitchFamily="34" charset="0"/>
              </a:rPr>
              <a:t>player</a:t>
            </a:r>
            <a:r>
              <a:rPr lang="en-US" altLang="ko-KR" sz="4800" dirty="0">
                <a:solidFill>
                  <a:srgbClr val="7FC8F8"/>
                </a:solidFill>
                <a:latin typeface="Gill Sans Nova" panose="020B0602020104020203" pitchFamily="34" charset="0"/>
              </a:rPr>
              <a:t> gets:</a:t>
            </a:r>
            <a:endParaRPr lang="ko-KR" altLang="en-US" sz="4800" dirty="0">
              <a:solidFill>
                <a:srgbClr val="7FC8F8"/>
              </a:solidFill>
              <a:latin typeface="Gill Sans Nova" panose="020B06020201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1499B8-C829-4C0F-B6E1-67354BAC499C}"/>
              </a:ext>
            </a:extLst>
          </p:cNvPr>
          <p:cNvSpPr txBox="1"/>
          <p:nvPr/>
        </p:nvSpPr>
        <p:spPr>
          <a:xfrm>
            <a:off x="1943100" y="2795559"/>
            <a:ext cx="8938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b="1" dirty="0">
                <a:solidFill>
                  <a:srgbClr val="5AA9E6"/>
                </a:solidFill>
                <a:latin typeface="Century Gothic" panose="020B0502020202020204" pitchFamily="34" charset="0"/>
              </a:rPr>
              <a:t>1 point </a:t>
            </a:r>
            <a:r>
              <a:rPr lang="en-US" altLang="ko-KR" sz="4800" dirty="0">
                <a:solidFill>
                  <a:srgbClr val="5AA9E6"/>
                </a:solidFill>
                <a:latin typeface="Century Gothic" panose="020B0502020202020204" pitchFamily="34" charset="0"/>
              </a:rPr>
              <a:t>for the </a:t>
            </a:r>
            <a:r>
              <a:rPr lang="en-US" altLang="ko-KR" sz="4800" b="1" dirty="0">
                <a:solidFill>
                  <a:srgbClr val="FF6392"/>
                </a:solidFill>
                <a:latin typeface="Century Gothic" panose="020B0502020202020204" pitchFamily="34" charset="0"/>
              </a:rPr>
              <a:t>correct answer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C20222C-6BC2-4BFF-9F1A-EC1E9C32E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9707">
            <a:off x="8915400" y="534730"/>
            <a:ext cx="2844800" cy="1845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E5782F9-5C84-40D1-968F-1A9B0BC63999}"/>
              </a:ext>
            </a:extLst>
          </p:cNvPr>
          <p:cNvGrpSpPr/>
          <p:nvPr/>
        </p:nvGrpSpPr>
        <p:grpSpPr>
          <a:xfrm>
            <a:off x="8497301" y="4797021"/>
            <a:ext cx="1786952" cy="1238015"/>
            <a:chOff x="8497301" y="4797021"/>
            <a:chExt cx="1786952" cy="123801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E29B4DF-0159-4AE7-ABC8-B0C53418BB68}"/>
                </a:ext>
              </a:extLst>
            </p:cNvPr>
            <p:cNvGrpSpPr/>
            <p:nvPr/>
          </p:nvGrpSpPr>
          <p:grpSpPr>
            <a:xfrm>
              <a:off x="8497301" y="4797021"/>
              <a:ext cx="1786952" cy="1238015"/>
              <a:chOff x="924026" y="611203"/>
              <a:chExt cx="9798518" cy="5539339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B73B979-AAE5-40BE-B0F4-837C29D7BD53}"/>
                  </a:ext>
                </a:extLst>
              </p:cNvPr>
              <p:cNvSpPr/>
              <p:nvPr/>
            </p:nvSpPr>
            <p:spPr>
              <a:xfrm>
                <a:off x="924026" y="611203"/>
                <a:ext cx="9798518" cy="5539339"/>
              </a:xfrm>
              <a:prstGeom prst="roundRect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CF7EAAEC-B970-40A7-9776-D6756DDEF4C9}"/>
                  </a:ext>
                </a:extLst>
              </p:cNvPr>
              <p:cNvSpPr/>
              <p:nvPr/>
            </p:nvSpPr>
            <p:spPr>
              <a:xfrm>
                <a:off x="1568918" y="1097280"/>
                <a:ext cx="8499107" cy="4538312"/>
              </a:xfrm>
              <a:prstGeom prst="wedgeRoundRectCallout">
                <a:avLst>
                  <a:gd name="adj1" fmla="val 35340"/>
                  <a:gd name="adj2" fmla="val 57695"/>
                  <a:gd name="adj3" fmla="val 16667"/>
                </a:avLst>
              </a:prstGeom>
              <a:solidFill>
                <a:srgbClr val="E7ECEF"/>
              </a:solidFill>
              <a:ln>
                <a:solidFill>
                  <a:schemeClr val="accent4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0A1F1A-220A-42A4-B2D4-D70BBF1D500C}"/>
                </a:ext>
              </a:extLst>
            </p:cNvPr>
            <p:cNvSpPr txBox="1"/>
            <p:nvPr/>
          </p:nvSpPr>
          <p:spPr>
            <a:xfrm>
              <a:off x="8951317" y="5023658"/>
              <a:ext cx="87716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b="1" spc="600" dirty="0">
                  <a:latin typeface="The Hand Light" panose="03070302030502020204" pitchFamily="66" charset="0"/>
                </a:rPr>
                <a:t>dog</a:t>
              </a:r>
              <a:endParaRPr lang="ko-KR" altLang="en-US" sz="4400" b="1" spc="600" dirty="0">
                <a:latin typeface="The Hand Light" panose="03070302030502020204" pitchFamily="66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C74F680-35F4-408E-8D45-2E6E07FA8FC9}"/>
              </a:ext>
            </a:extLst>
          </p:cNvPr>
          <p:cNvGrpSpPr/>
          <p:nvPr/>
        </p:nvGrpSpPr>
        <p:grpSpPr>
          <a:xfrm>
            <a:off x="5142189" y="4797021"/>
            <a:ext cx="1786952" cy="1238015"/>
            <a:chOff x="5142189" y="4797021"/>
            <a:chExt cx="1786952" cy="123801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9092266-11F0-4960-B400-5738C6CB77B2}"/>
                </a:ext>
              </a:extLst>
            </p:cNvPr>
            <p:cNvGrpSpPr/>
            <p:nvPr/>
          </p:nvGrpSpPr>
          <p:grpSpPr>
            <a:xfrm>
              <a:off x="5142189" y="4797021"/>
              <a:ext cx="1786952" cy="1238015"/>
              <a:chOff x="924026" y="611203"/>
              <a:chExt cx="9798518" cy="5539339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5687FA9C-2DD2-4BF5-A48F-80E34EFF7B70}"/>
                  </a:ext>
                </a:extLst>
              </p:cNvPr>
              <p:cNvSpPr/>
              <p:nvPr/>
            </p:nvSpPr>
            <p:spPr>
              <a:xfrm>
                <a:off x="924026" y="611203"/>
                <a:ext cx="9798518" cy="5539339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1" name="Speech Bubble: Rectangle with Corners Rounded 10">
                <a:extLst>
                  <a:ext uri="{FF2B5EF4-FFF2-40B4-BE49-F238E27FC236}">
                    <a16:creationId xmlns:a16="http://schemas.microsoft.com/office/drawing/2014/main" id="{8E320D1A-6804-4CDC-A9C9-BCFE041F5145}"/>
                  </a:ext>
                </a:extLst>
              </p:cNvPr>
              <p:cNvSpPr/>
              <p:nvPr/>
            </p:nvSpPr>
            <p:spPr>
              <a:xfrm>
                <a:off x="1568918" y="1097280"/>
                <a:ext cx="8499107" cy="4538312"/>
              </a:xfrm>
              <a:prstGeom prst="wedgeRoundRectCallout">
                <a:avLst>
                  <a:gd name="adj1" fmla="val 35340"/>
                  <a:gd name="adj2" fmla="val 57695"/>
                  <a:gd name="adj3" fmla="val 16667"/>
                </a:avLst>
              </a:prstGeom>
              <a:solidFill>
                <a:srgbClr val="E7ECE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04CA14C-C68B-4E25-8365-D4F2F9A6E097}"/>
                </a:ext>
              </a:extLst>
            </p:cNvPr>
            <p:cNvSpPr txBox="1"/>
            <p:nvPr/>
          </p:nvSpPr>
          <p:spPr>
            <a:xfrm>
              <a:off x="5645811" y="4982048"/>
              <a:ext cx="76815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b="1" spc="600" dirty="0">
                  <a:latin typeface="The Hand Light" panose="03070302030502020204" pitchFamily="66" charset="0"/>
                </a:rPr>
                <a:t>cat</a:t>
              </a:r>
              <a:endParaRPr lang="ko-KR" altLang="en-US" sz="4400" b="1" spc="600" dirty="0">
                <a:latin typeface="The Hand Light" panose="03070302030502020204" pitchFamily="66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48BB557-BE80-46E0-9ECE-C730E88E349E}"/>
              </a:ext>
            </a:extLst>
          </p:cNvPr>
          <p:cNvGrpSpPr/>
          <p:nvPr/>
        </p:nvGrpSpPr>
        <p:grpSpPr>
          <a:xfrm>
            <a:off x="2063026" y="4797021"/>
            <a:ext cx="1786952" cy="1238015"/>
            <a:chOff x="2063026" y="4797021"/>
            <a:chExt cx="1786952" cy="123801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6AD8BE6-6784-4550-9E3A-32655005BDEE}"/>
                </a:ext>
              </a:extLst>
            </p:cNvPr>
            <p:cNvGrpSpPr/>
            <p:nvPr/>
          </p:nvGrpSpPr>
          <p:grpSpPr>
            <a:xfrm>
              <a:off x="2063026" y="4797021"/>
              <a:ext cx="1786952" cy="1238015"/>
              <a:chOff x="924026" y="611203"/>
              <a:chExt cx="9798518" cy="5539339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B5021B84-5484-49C0-973D-98103409BA25}"/>
                  </a:ext>
                </a:extLst>
              </p:cNvPr>
              <p:cNvSpPr/>
              <p:nvPr/>
            </p:nvSpPr>
            <p:spPr>
              <a:xfrm>
                <a:off x="924026" y="611203"/>
                <a:ext cx="9798518" cy="5539339"/>
              </a:xfrm>
              <a:prstGeom prst="roundRect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4" name="Speech Bubble: Rectangle with Corners Rounded 13">
                <a:extLst>
                  <a:ext uri="{FF2B5EF4-FFF2-40B4-BE49-F238E27FC236}">
                    <a16:creationId xmlns:a16="http://schemas.microsoft.com/office/drawing/2014/main" id="{DB32A6CD-07D3-4003-A32D-997A10945247}"/>
                  </a:ext>
                </a:extLst>
              </p:cNvPr>
              <p:cNvSpPr/>
              <p:nvPr/>
            </p:nvSpPr>
            <p:spPr>
              <a:xfrm>
                <a:off x="1568918" y="1097280"/>
                <a:ext cx="8499107" cy="4538312"/>
              </a:xfrm>
              <a:prstGeom prst="wedgeRoundRectCallout">
                <a:avLst>
                  <a:gd name="adj1" fmla="val 35340"/>
                  <a:gd name="adj2" fmla="val 57695"/>
                  <a:gd name="adj3" fmla="val 16667"/>
                </a:avLst>
              </a:prstGeom>
              <a:solidFill>
                <a:srgbClr val="E7ECEF"/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4624EA7-B421-4197-834B-1BAEA9202461}"/>
                </a:ext>
              </a:extLst>
            </p:cNvPr>
            <p:cNvSpPr txBox="1"/>
            <p:nvPr/>
          </p:nvSpPr>
          <p:spPr>
            <a:xfrm>
              <a:off x="2344285" y="5019379"/>
              <a:ext cx="12650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b="1" spc="600" dirty="0">
                  <a:latin typeface="The Hand Light" panose="03070302030502020204" pitchFamily="66" charset="0"/>
                </a:rPr>
                <a:t>hippo</a:t>
              </a:r>
              <a:endParaRPr lang="ko-KR" altLang="en-US" sz="4400" b="1" spc="600" dirty="0">
                <a:latin typeface="The Hand Light" panose="03070302030502020204" pitchFamily="66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88B67E5D-1483-4985-BE06-9E7AAE0A7581}"/>
              </a:ext>
            </a:extLst>
          </p:cNvPr>
          <p:cNvSpPr/>
          <p:nvPr/>
        </p:nvSpPr>
        <p:spPr>
          <a:xfrm>
            <a:off x="5389675" y="5039873"/>
            <a:ext cx="259880" cy="25988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511F24B-4B2C-437E-B2DA-63CF806C3514}"/>
              </a:ext>
            </a:extLst>
          </p:cNvPr>
          <p:cNvSpPr/>
          <p:nvPr/>
        </p:nvSpPr>
        <p:spPr>
          <a:xfrm>
            <a:off x="8763731" y="5047769"/>
            <a:ext cx="259880" cy="25988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E4B2DD1-BD19-44D2-9AE7-7261188DFFBA}"/>
              </a:ext>
            </a:extLst>
          </p:cNvPr>
          <p:cNvSpPr/>
          <p:nvPr/>
        </p:nvSpPr>
        <p:spPr>
          <a:xfrm>
            <a:off x="2344285" y="5503272"/>
            <a:ext cx="259880" cy="25988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A781128-D600-4683-A5C6-DE21BCF3AA68}"/>
              </a:ext>
            </a:extLst>
          </p:cNvPr>
          <p:cNvSpPr/>
          <p:nvPr/>
        </p:nvSpPr>
        <p:spPr>
          <a:xfrm>
            <a:off x="9698540" y="5187405"/>
            <a:ext cx="259880" cy="25988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B49B38E-0E6F-4CCA-AC8D-F7A355DC68E3}"/>
              </a:ext>
            </a:extLst>
          </p:cNvPr>
          <p:cNvSpPr/>
          <p:nvPr/>
        </p:nvSpPr>
        <p:spPr>
          <a:xfrm>
            <a:off x="3089615" y="5666823"/>
            <a:ext cx="259880" cy="25988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3B07ADF-6F8C-404D-8ABB-AE05ECAC6696}"/>
              </a:ext>
            </a:extLst>
          </p:cNvPr>
          <p:cNvSpPr/>
          <p:nvPr/>
        </p:nvSpPr>
        <p:spPr>
          <a:xfrm>
            <a:off x="3349495" y="5110934"/>
            <a:ext cx="259880" cy="25988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BCC7A3-233B-4D67-9A14-E97087C27876}"/>
              </a:ext>
            </a:extLst>
          </p:cNvPr>
          <p:cNvSpPr txBox="1"/>
          <p:nvPr/>
        </p:nvSpPr>
        <p:spPr>
          <a:xfrm>
            <a:off x="1943100" y="3621477"/>
            <a:ext cx="87350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b="1" dirty="0">
                <a:solidFill>
                  <a:srgbClr val="5AA9E6"/>
                </a:solidFill>
                <a:latin typeface="Century Gothic" panose="020B0502020202020204" pitchFamily="34" charset="0"/>
              </a:rPr>
              <a:t>1 point </a:t>
            </a:r>
            <a:r>
              <a:rPr lang="en-US" altLang="ko-KR" sz="4800" dirty="0">
                <a:solidFill>
                  <a:srgbClr val="5AA9E6"/>
                </a:solidFill>
                <a:latin typeface="Century Gothic" panose="020B0502020202020204" pitchFamily="34" charset="0"/>
              </a:rPr>
              <a:t>for each </a:t>
            </a:r>
            <a:r>
              <a:rPr lang="en-US" altLang="ko-KR" sz="4800" b="1" dirty="0">
                <a:solidFill>
                  <a:srgbClr val="FF6392"/>
                </a:solidFill>
                <a:latin typeface="Century Gothic" panose="020B0502020202020204" pitchFamily="34" charset="0"/>
              </a:rPr>
              <a:t>correct vote</a:t>
            </a:r>
          </a:p>
        </p:txBody>
      </p:sp>
    </p:spTree>
    <p:extLst>
      <p:ext uri="{BB962C8B-B14F-4D97-AF65-F5344CB8AC3E}">
        <p14:creationId xmlns:p14="http://schemas.microsoft.com/office/powerpoint/2010/main" val="382681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7" presetClass="emph" presetSubtype="0" fill="remove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7" presetClass="emph" presetSubtype="0" fill="remove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89</Words>
  <Application>Microsoft Office PowerPoint</Application>
  <PresentationFormat>Widescreen</PresentationFormat>
  <Paragraphs>41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Generica</vt:lpstr>
      <vt:lpstr>Arial Rounded MT Bold</vt:lpstr>
      <vt:lpstr>Arial</vt:lpstr>
      <vt:lpstr>Century Gothic</vt:lpstr>
      <vt:lpstr>맑은 고딕</vt:lpstr>
      <vt:lpstr>Gill Sans Nova</vt:lpstr>
      <vt:lpstr>Gill Sans MT</vt:lpstr>
      <vt:lpstr>The Hand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22</cp:revision>
  <dcterms:created xsi:type="dcterms:W3CDTF">2021-04-26T01:56:11Z</dcterms:created>
  <dcterms:modified xsi:type="dcterms:W3CDTF">2021-12-14T00:38:01Z</dcterms:modified>
</cp:coreProperties>
</file>