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72" r:id="rId4"/>
    <p:sldId id="263" r:id="rId5"/>
    <p:sldId id="384" r:id="rId6"/>
    <p:sldId id="408" r:id="rId7"/>
    <p:sldId id="409" r:id="rId8"/>
    <p:sldId id="403" r:id="rId9"/>
    <p:sldId id="371" r:id="rId10"/>
    <p:sldId id="423" r:id="rId11"/>
    <p:sldId id="425" r:id="rId12"/>
    <p:sldId id="424" r:id="rId13"/>
    <p:sldId id="406" r:id="rId14"/>
    <p:sldId id="411" r:id="rId15"/>
    <p:sldId id="412" r:id="rId16"/>
    <p:sldId id="413" r:id="rId17"/>
    <p:sldId id="414" r:id="rId18"/>
    <p:sldId id="419" r:id="rId19"/>
    <p:sldId id="416" r:id="rId20"/>
    <p:sldId id="415" r:id="rId21"/>
    <p:sldId id="417" r:id="rId22"/>
    <p:sldId id="418" r:id="rId23"/>
    <p:sldId id="420" r:id="rId24"/>
    <p:sldId id="421" r:id="rId25"/>
    <p:sldId id="407" r:id="rId26"/>
    <p:sldId id="422" r:id="rId27"/>
    <p:sldId id="402" r:id="rId28"/>
  </p:sldIdLst>
  <p:sldSz cx="12192000" cy="6858000"/>
  <p:notesSz cx="6858000" cy="9144000"/>
  <p:embeddedFontLst>
    <p:embeddedFont>
      <p:font typeface="Arial Nova" panose="020B0504020202020204" pitchFamily="34" charset="0"/>
      <p:regular r:id="rId30"/>
      <p:bold r:id="rId31"/>
      <p:italic r:id="rId32"/>
      <p:boldItalic r:id="rId33"/>
    </p:embeddedFont>
    <p:embeddedFont>
      <p:font typeface="Arial Nova Light" panose="020B0304020202020204" pitchFamily="34" charset="0"/>
      <p:regular r:id="rId34"/>
      <p:italic r:id="rId35"/>
    </p:embeddedFont>
    <p:embeddedFont>
      <p:font typeface="Arial Rounded MT Bold" panose="020F0704030504030204" pitchFamily="34" charset="0"/>
      <p:regular r:id="rId36"/>
    </p:embeddedFont>
    <p:embeddedFont>
      <p:font typeface="Bebas Neue" panose="00000500000000000000" pitchFamily="2" charset="0"/>
      <p:regular r:id="rId37"/>
      <p:bold r:id="rId38"/>
    </p:embeddedFont>
    <p:embeddedFont>
      <p:font typeface="Brush StrokeFast" pitchFamily="5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맑은 고딕" panose="020B0503020000020004" pitchFamily="50" charset="-127"/>
      <p:regular r:id="rId46"/>
      <p:bold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8C98"/>
    <a:srgbClr val="F2E9E4"/>
    <a:srgbClr val="FCA311"/>
    <a:srgbClr val="E5E5E5"/>
    <a:srgbClr val="14213D"/>
    <a:srgbClr val="4A4E69"/>
    <a:srgbClr val="FFFFFF"/>
    <a:srgbClr val="000000"/>
    <a:srgbClr val="C9ADA7"/>
    <a:srgbClr val="22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63A5-A070-4702-B13D-0F45774192BF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CA4A2-78EB-41B3-9D29-EB9714B566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05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5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68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https://humanlibrary.org/new-human-library-book-depot-open-in-edinburgh/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05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https://boundinjapan.files.wordpress.com/2011/12/human-lib-3.jpg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A4A2-78EB-41B3-9D29-EB9714B5664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51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86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27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65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1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9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58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11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513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25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22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433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1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1ABF-3484-4069-9A94-D63E215F44F9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4B96-0BD5-40D2-A618-DC05DD0631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817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human library png">
            <a:extLst>
              <a:ext uri="{FF2B5EF4-FFF2-40B4-BE49-F238E27FC236}">
                <a16:creationId xmlns:a16="http://schemas.microsoft.com/office/drawing/2014/main" id="{2B84A0E4-72D0-438D-92CD-7A0B4E2D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0" y="890176"/>
            <a:ext cx="3879730" cy="52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4922041" y="442307"/>
            <a:ext cx="582723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0" dirty="0">
                <a:solidFill>
                  <a:srgbClr val="E5E5E5"/>
                </a:solidFill>
                <a:latin typeface="Bebas Neue" panose="00000500000000000000" pitchFamily="2" charset="0"/>
              </a:rPr>
              <a:t>Human</a:t>
            </a:r>
            <a:endParaRPr lang="ko-KR" altLang="en-US" sz="200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4922041" y="3244601"/>
            <a:ext cx="67040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0" dirty="0">
                <a:solidFill>
                  <a:srgbClr val="FCA311"/>
                </a:solidFill>
                <a:latin typeface="Bebas Neue" panose="00000500000000000000" pitchFamily="2" charset="0"/>
              </a:rPr>
              <a:t>library</a:t>
            </a:r>
            <a:endParaRPr lang="ko-KR" altLang="en-US" sz="200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75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4610350" y="1158618"/>
            <a:ext cx="2746266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Our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2604992" y="3121158"/>
            <a:ext cx="675697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Schedule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58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954889" y="1825971"/>
            <a:ext cx="1199147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FCA311"/>
                </a:solidFill>
                <a:latin typeface="Arial Nova" panose="020B0504020202020204" pitchFamily="34" charset="0"/>
              </a:rPr>
              <a:t>Today: 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introduction </a:t>
            </a:r>
            <a:r>
              <a:rPr lang="en-US" altLang="ko-KR" sz="5400" dirty="0">
                <a:solidFill>
                  <a:srgbClr val="9A8C98"/>
                </a:solidFill>
                <a:latin typeface="Arial Nova Light" panose="020B0304020202020204" pitchFamily="34" charset="0"/>
              </a:rPr>
              <a:t>+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 video</a:t>
            </a:r>
          </a:p>
          <a:p>
            <a:r>
              <a:rPr lang="en-US" altLang="ko-KR" sz="5400" dirty="0">
                <a:solidFill>
                  <a:srgbClr val="FCA311"/>
                </a:solidFill>
                <a:latin typeface="Arial Nova" panose="020B0504020202020204" pitchFamily="34" charset="0"/>
              </a:rPr>
              <a:t>Thursday: 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Research</a:t>
            </a:r>
          </a:p>
          <a:p>
            <a:r>
              <a:rPr lang="en-US" altLang="ko-KR" sz="5400" dirty="0">
                <a:solidFill>
                  <a:srgbClr val="FCA311"/>
                </a:solidFill>
                <a:latin typeface="Arial Nova" panose="020B0504020202020204" pitchFamily="34" charset="0"/>
              </a:rPr>
              <a:t>Friday: 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Presentations</a:t>
            </a:r>
          </a:p>
          <a:p>
            <a:r>
              <a:rPr lang="en-US" altLang="ko-KR" sz="5400" dirty="0">
                <a:solidFill>
                  <a:srgbClr val="FCA311"/>
                </a:solidFill>
                <a:latin typeface="Arial Nova" panose="020B0504020202020204" pitchFamily="34" charset="0"/>
              </a:rPr>
              <a:t>Monday: 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Presentations </a:t>
            </a:r>
            <a:r>
              <a:rPr lang="en-US" altLang="ko-KR" sz="5400" dirty="0">
                <a:solidFill>
                  <a:srgbClr val="9A8C98"/>
                </a:solidFill>
                <a:latin typeface="Arial Nova Light" panose="020B0304020202020204" pitchFamily="34" charset="0"/>
              </a:rPr>
              <a:t>+</a:t>
            </a:r>
            <a:r>
              <a:rPr lang="en-US" altLang="ko-KR" sz="5400" dirty="0">
                <a:solidFill>
                  <a:srgbClr val="F2E9E4"/>
                </a:solidFill>
                <a:latin typeface="Arial Nova Light" panose="020B0304020202020204" pitchFamily="34" charset="0"/>
              </a:rPr>
              <a:t> Review</a:t>
            </a:r>
          </a:p>
        </p:txBody>
      </p:sp>
    </p:spTree>
    <p:extLst>
      <p:ext uri="{BB962C8B-B14F-4D97-AF65-F5344CB8AC3E}">
        <p14:creationId xmlns:p14="http://schemas.microsoft.com/office/powerpoint/2010/main" val="53196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4658441" y="1158618"/>
            <a:ext cx="265008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The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3018567" y="3121158"/>
            <a:ext cx="592982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Process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4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Vocabulary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prepare for reading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68602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Pre-Listening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prepare yourself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7038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Watch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general understanding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2446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Listen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CCQs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604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Post-Listening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analyze + opinion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98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77232-B3F9-4D34-868B-BF630E7A9627}"/>
              </a:ext>
            </a:extLst>
          </p:cNvPr>
          <p:cNvSpPr txBox="1"/>
          <p:nvPr/>
        </p:nvSpPr>
        <p:spPr>
          <a:xfrm>
            <a:off x="698873" y="440581"/>
            <a:ext cx="3174267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A311"/>
                </a:solidFill>
                <a:latin typeface="Bebas Neue" panose="00000500000000000000" pitchFamily="2" charset="0"/>
              </a:rPr>
              <a:t>Step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FBAF2-8CD5-45D2-92CD-E5F80D67CE07}"/>
              </a:ext>
            </a:extLst>
          </p:cNvPr>
          <p:cNvSpPr txBox="1"/>
          <p:nvPr/>
        </p:nvSpPr>
        <p:spPr>
          <a:xfrm>
            <a:off x="1213853" y="2827805"/>
            <a:ext cx="1017069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E5E5E5"/>
                </a:solidFill>
                <a:latin typeface="Arial Rounded MT Bold" panose="020F0704030504030204" pitchFamily="34" charset="0"/>
              </a:rPr>
              <a:t>Research</a:t>
            </a:r>
            <a:endParaRPr lang="en-US" altLang="ko-KR" sz="6600" dirty="0">
              <a:solidFill>
                <a:srgbClr val="E5E5E5"/>
              </a:solidFill>
              <a:latin typeface="Arial Nova" panose="020B0504020202020204" pitchFamily="34" charset="0"/>
            </a:endParaRPr>
          </a:p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more information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899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4610350" y="1158618"/>
            <a:ext cx="2746266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Our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3169248" y="3121158"/>
            <a:ext cx="562846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Library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9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sidewalk&#10;&#10;Description automatically generated with low confidence">
            <a:extLst>
              <a:ext uri="{FF2B5EF4-FFF2-40B4-BE49-F238E27FC236}">
                <a16:creationId xmlns:a16="http://schemas.microsoft.com/office/drawing/2014/main" id="{1698BDE6-5557-45E9-9DF9-CC54D04D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13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Image result for human library png">
            <a:extLst>
              <a:ext uri="{FF2B5EF4-FFF2-40B4-BE49-F238E27FC236}">
                <a16:creationId xmlns:a16="http://schemas.microsoft.com/office/drawing/2014/main" id="{AB7DF38F-6216-4B4C-8B3D-A8725AF7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FCA31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20" y="430331"/>
            <a:ext cx="5622503" cy="59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7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BF25014B-D4F1-4306-95D5-CC2B5F353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33" y="0"/>
            <a:ext cx="1030476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7056A-265A-4A06-92E6-79B7361C4E3B}"/>
              </a:ext>
            </a:extLst>
          </p:cNvPr>
          <p:cNvSpPr/>
          <p:nvPr/>
        </p:nvSpPr>
        <p:spPr>
          <a:xfrm>
            <a:off x="1887233" y="0"/>
            <a:ext cx="5732767" cy="6858000"/>
          </a:xfrm>
          <a:prstGeom prst="rect">
            <a:avLst/>
          </a:prstGeom>
          <a:gradFill flip="none" rotWithShape="1">
            <a:gsLst>
              <a:gs pos="0">
                <a:srgbClr val="14213D"/>
              </a:gs>
              <a:gs pos="62000">
                <a:srgbClr val="14213D">
                  <a:alpha val="74000"/>
                </a:srgbClr>
              </a:gs>
              <a:gs pos="100000">
                <a:srgbClr val="14213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9F092-6D85-4D60-B9FD-39E1A716F2FD}"/>
              </a:ext>
            </a:extLst>
          </p:cNvPr>
          <p:cNvSpPr txBox="1"/>
          <p:nvPr/>
        </p:nvSpPr>
        <p:spPr>
          <a:xfrm>
            <a:off x="650298" y="2654331"/>
            <a:ext cx="479877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Represent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your </a:t>
            </a:r>
            <a:r>
              <a:rPr lang="en-US" altLang="ko-KR" sz="5400" dirty="0">
                <a:solidFill>
                  <a:srgbClr val="E5E5E5"/>
                </a:solidFill>
                <a:latin typeface="Arial Nova" panose="020B0504020202020204" pitchFamily="34" charset="0"/>
              </a:rPr>
              <a:t>person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. 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21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733580" y="1951674"/>
            <a:ext cx="8724870" cy="29546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3 Classes</a:t>
            </a:r>
          </a:p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~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10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minutes</a:t>
            </a:r>
          </a:p>
          <a:p>
            <a:pPr algn="ctr"/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meet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the books</a:t>
            </a:r>
          </a:p>
        </p:txBody>
      </p:sp>
    </p:spTree>
    <p:extLst>
      <p:ext uri="{BB962C8B-B14F-4D97-AF65-F5344CB8AC3E}">
        <p14:creationId xmlns:p14="http://schemas.microsoft.com/office/powerpoint/2010/main" val="41808970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733580" y="2875002"/>
            <a:ext cx="872487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Use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new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vocabulary.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0104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733580" y="2875003"/>
            <a:ext cx="872487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5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9120424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3377641" y="1158618"/>
            <a:ext cx="521168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Choose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2817390" y="3121158"/>
            <a:ext cx="6332182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Someone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2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91066-0587-2B53-E7AB-054FF3D2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4" descr="Heart with solid fill">
            <a:extLst>
              <a:ext uri="{FF2B5EF4-FFF2-40B4-BE49-F238E27FC236}">
                <a16:creationId xmlns:a16="http://schemas.microsoft.com/office/drawing/2014/main" id="{D2384F1D-84D4-72B7-7C67-2E4C0D11C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2089">
            <a:off x="10311898" y="872904"/>
            <a:ext cx="550752" cy="5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24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6B0CAF-CA5F-938F-EFE0-F2F03BF21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20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ESL </a:t>
            </a:r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4A4E69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4A4E6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330342" y="1859340"/>
            <a:ext cx="9531327" cy="31393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Challenge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prejudice</a:t>
            </a:r>
            <a:r>
              <a:rPr lang="en-US" altLang="ko-KR" sz="6600" dirty="0">
                <a:solidFill>
                  <a:srgbClr val="FCA311"/>
                </a:solidFill>
                <a:latin typeface="Arial Nova" panose="020B0504020202020204" pitchFamily="34" charset="0"/>
              </a:rPr>
              <a:t>,</a:t>
            </a:r>
          </a:p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reduce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discrimination</a:t>
            </a:r>
            <a:r>
              <a:rPr lang="en-US" altLang="ko-KR" sz="6600" dirty="0">
                <a:solidFill>
                  <a:srgbClr val="FCA311"/>
                </a:solidFill>
                <a:latin typeface="Arial Nova" panose="020B0504020202020204" pitchFamily="34" charset="0"/>
              </a:rPr>
              <a:t>,</a:t>
            </a:r>
          </a:p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discuss</a:t>
            </a:r>
            <a:r>
              <a:rPr lang="en-US" altLang="ko-KR" sz="6600" dirty="0">
                <a:solidFill>
                  <a:srgbClr val="F2E9E4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taboo 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topics openly</a:t>
            </a:r>
            <a:r>
              <a:rPr lang="en-US" altLang="ko-KR" sz="6000" dirty="0">
                <a:solidFill>
                  <a:srgbClr val="F2E9E4"/>
                </a:solidFill>
                <a:latin typeface="Arial Nova" panose="020B0504020202020204" pitchFamily="34" charset="0"/>
              </a:rPr>
              <a:t>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6868-52E8-428C-BC55-AD605C6EDDD3}"/>
              </a:ext>
            </a:extLst>
          </p:cNvPr>
          <p:cNvSpPr txBox="1"/>
          <p:nvPr/>
        </p:nvSpPr>
        <p:spPr>
          <a:xfrm>
            <a:off x="3656563" y="1158618"/>
            <a:ext cx="465383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E5E5E5"/>
                </a:solidFill>
                <a:latin typeface="Bebas Neue" panose="00000500000000000000" pitchFamily="2" charset="0"/>
              </a:rPr>
              <a:t>How it</a:t>
            </a:r>
            <a:endParaRPr lang="ko-KR" altLang="en-US" sz="16700" dirty="0">
              <a:solidFill>
                <a:srgbClr val="E5E5E5"/>
              </a:solidFill>
              <a:latin typeface="Bebas Neu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0B9FF-5070-46DF-9E9B-B9B6B1F1134B}"/>
              </a:ext>
            </a:extLst>
          </p:cNvPr>
          <p:cNvSpPr txBox="1"/>
          <p:nvPr/>
        </p:nvSpPr>
        <p:spPr>
          <a:xfrm>
            <a:off x="3590035" y="3121158"/>
            <a:ext cx="4786888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works</a:t>
            </a:r>
            <a:endParaRPr lang="ko-KR" altLang="en-US" sz="16700" dirty="0">
              <a:solidFill>
                <a:srgbClr val="FCA311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E992D-6094-45F4-9337-17545BB7D36B}"/>
              </a:ext>
            </a:extLst>
          </p:cNvPr>
          <p:cNvSpPr/>
          <p:nvPr/>
        </p:nvSpPr>
        <p:spPr>
          <a:xfrm>
            <a:off x="4230171" y="3289040"/>
            <a:ext cx="3506616" cy="139960"/>
          </a:xfrm>
          <a:prstGeom prst="rect">
            <a:avLst/>
          </a:prstGeom>
          <a:solidFill>
            <a:srgbClr val="4A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8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182FA-C083-4594-BE5C-0422153BA53A}"/>
              </a:ext>
            </a:extLst>
          </p:cNvPr>
          <p:cNvSpPr txBox="1"/>
          <p:nvPr/>
        </p:nvSpPr>
        <p:spPr>
          <a:xfrm>
            <a:off x="1733580" y="2875001"/>
            <a:ext cx="872487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Who are the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books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?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A4CBCD-A906-4ACC-A81D-E34E21F99DA4}"/>
              </a:ext>
            </a:extLst>
          </p:cNvPr>
          <p:cNvGrpSpPr/>
          <p:nvPr/>
        </p:nvGrpSpPr>
        <p:grpSpPr>
          <a:xfrm>
            <a:off x="0" y="0"/>
            <a:ext cx="20343878" cy="6858000"/>
            <a:chOff x="0" y="0"/>
            <a:chExt cx="2034387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AD7E406-D6FA-4F75-89FD-6B0589D1D8CC}"/>
                </a:ext>
              </a:extLst>
            </p:cNvPr>
            <p:cNvSpPr/>
            <p:nvPr/>
          </p:nvSpPr>
          <p:spPr>
            <a:xfrm>
              <a:off x="0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4715F3-B474-4D76-B358-B09CBA480DB5}"/>
                </a:ext>
              </a:extLst>
            </p:cNvPr>
            <p:cNvSpPr/>
            <p:nvPr/>
          </p:nvSpPr>
          <p:spPr>
            <a:xfrm rot="10800000">
              <a:off x="12352022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BA9A55-FF73-4FB1-9232-199E8703DFFC}"/>
              </a:ext>
            </a:extLst>
          </p:cNvPr>
          <p:cNvSpPr txBox="1"/>
          <p:nvPr/>
        </p:nvSpPr>
        <p:spPr>
          <a:xfrm>
            <a:off x="1422684" y="2478684"/>
            <a:ext cx="3469356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People 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are books.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5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ABA88E-B12E-430D-8B1E-5CD77ABCCD2A}"/>
              </a:ext>
            </a:extLst>
          </p:cNvPr>
          <p:cNvGrpSpPr/>
          <p:nvPr/>
        </p:nvGrpSpPr>
        <p:grpSpPr>
          <a:xfrm>
            <a:off x="-8151878" y="0"/>
            <a:ext cx="20343878" cy="6858000"/>
            <a:chOff x="0" y="0"/>
            <a:chExt cx="20343878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1E4682-2AA7-459C-A5CE-E8CAE2DFE54A}"/>
                </a:ext>
              </a:extLst>
            </p:cNvPr>
            <p:cNvSpPr/>
            <p:nvPr/>
          </p:nvSpPr>
          <p:spPr>
            <a:xfrm>
              <a:off x="0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6E6CA-6E60-49CD-9C5D-92F7DBB4928E}"/>
                </a:ext>
              </a:extLst>
            </p:cNvPr>
            <p:cNvSpPr/>
            <p:nvPr/>
          </p:nvSpPr>
          <p:spPr>
            <a:xfrm rot="10800000">
              <a:off x="12352022" y="0"/>
              <a:ext cx="7991856" cy="6858000"/>
            </a:xfrm>
            <a:prstGeom prst="rect">
              <a:avLst/>
            </a:prstGeom>
            <a:gradFill flip="none" rotWithShape="1">
              <a:gsLst>
                <a:gs pos="0">
                  <a:srgbClr val="14213D"/>
                </a:gs>
                <a:gs pos="80000">
                  <a:srgbClr val="14213D">
                    <a:alpha val="74000"/>
                  </a:srgbClr>
                </a:gs>
                <a:gs pos="100000">
                  <a:srgbClr val="14213D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B7FA23-3AF4-43D3-8B8C-9C05FFA51508}"/>
              </a:ext>
            </a:extLst>
          </p:cNvPr>
          <p:cNvSpPr txBox="1"/>
          <p:nvPr/>
        </p:nvSpPr>
        <p:spPr>
          <a:xfrm>
            <a:off x="7672608" y="2044004"/>
            <a:ext cx="3835116" cy="2769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How can you </a:t>
            </a:r>
            <a:r>
              <a:rPr lang="en-US" altLang="ko-KR" sz="6600" dirty="0">
                <a:solidFill>
                  <a:srgbClr val="FCA311"/>
                </a:solidFill>
                <a:latin typeface="Arial Rounded MT Bold" panose="020F0704030504030204" pitchFamily="34" charset="0"/>
              </a:rPr>
              <a:t>read</a:t>
            </a:r>
            <a:r>
              <a:rPr lang="en-US" altLang="ko-KR" sz="5400" dirty="0">
                <a:solidFill>
                  <a:srgbClr val="F2E9E4"/>
                </a:solidFill>
                <a:latin typeface="Arial Nova" panose="020B0504020202020204" pitchFamily="34" charset="0"/>
              </a:rPr>
              <a:t> a book?</a:t>
            </a:r>
            <a:endParaRPr lang="en-US" altLang="ko-KR" sz="6600" dirty="0">
              <a:solidFill>
                <a:srgbClr val="FCA31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6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F7966DAE-9209-45DB-8237-242E9CA64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7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836CAF24-1D78-4083-A672-A39C0A2E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DAC80-F2B9-4AF3-A53B-864093EB6AC1}"/>
              </a:ext>
            </a:extLst>
          </p:cNvPr>
          <p:cNvSpPr txBox="1"/>
          <p:nvPr/>
        </p:nvSpPr>
        <p:spPr>
          <a:xfrm>
            <a:off x="3946777" y="376330"/>
            <a:ext cx="791915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>
                <a:solidFill>
                  <a:srgbClr val="F2E9E4"/>
                </a:solidFill>
                <a:latin typeface="Brush StrokeFast" pitchFamily="50" charset="0"/>
              </a:rPr>
              <a:t>Human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D0DE2-44C4-4909-AB74-10666A8453B6}"/>
              </a:ext>
            </a:extLst>
          </p:cNvPr>
          <p:cNvSpPr txBox="1"/>
          <p:nvPr/>
        </p:nvSpPr>
        <p:spPr>
          <a:xfrm>
            <a:off x="5136439" y="2625204"/>
            <a:ext cx="689252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CA311"/>
                </a:solidFill>
                <a:latin typeface="Brush StrokeFast" pitchFamily="50" charset="0"/>
              </a:rPr>
              <a:t>library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9701095-2259-4FD4-90B9-6CE655F6BADC}"/>
              </a:ext>
            </a:extLst>
          </p:cNvPr>
          <p:cNvSpPr/>
          <p:nvPr/>
        </p:nvSpPr>
        <p:spPr>
          <a:xfrm>
            <a:off x="4034195" y="5002943"/>
            <a:ext cx="4123728" cy="1855057"/>
          </a:xfrm>
          <a:custGeom>
            <a:avLst/>
            <a:gdLst>
              <a:gd name="connsiteX0" fmla="*/ 4123728 w 4123728"/>
              <a:gd name="connsiteY0" fmla="*/ 1288830 h 1855057"/>
              <a:gd name="connsiteX1" fmla="*/ 4018836 w 4123728"/>
              <a:gd name="connsiteY1" fmla="*/ 1855057 h 1855057"/>
              <a:gd name="connsiteX2" fmla="*/ 3274996 w 4123728"/>
              <a:gd name="connsiteY2" fmla="*/ 1855057 h 1855057"/>
              <a:gd name="connsiteX3" fmla="*/ 0 w 4123728"/>
              <a:gd name="connsiteY3" fmla="*/ 1288830 h 1855057"/>
              <a:gd name="connsiteX4" fmla="*/ 849396 w 4123728"/>
              <a:gd name="connsiteY4" fmla="*/ 1855057 h 1855057"/>
              <a:gd name="connsiteX5" fmla="*/ 104892 w 4123728"/>
              <a:gd name="connsiteY5" fmla="*/ 1855057 h 1855057"/>
              <a:gd name="connsiteX6" fmla="*/ 2062104 w 4123728"/>
              <a:gd name="connsiteY6" fmla="*/ 0 h 1855057"/>
              <a:gd name="connsiteX7" fmla="*/ 2849669 w 4123728"/>
              <a:gd name="connsiteY7" fmla="*/ 1799582 h 1855057"/>
              <a:gd name="connsiteX8" fmla="*/ 2869892 w 4123728"/>
              <a:gd name="connsiteY8" fmla="*/ 1836559 h 1855057"/>
              <a:gd name="connsiteX9" fmla="*/ 2885119 w 4123728"/>
              <a:gd name="connsiteY9" fmla="*/ 1855057 h 1855057"/>
              <a:gd name="connsiteX10" fmla="*/ 1235865 w 4123728"/>
              <a:gd name="connsiteY10" fmla="*/ 1855057 h 1855057"/>
              <a:gd name="connsiteX11" fmla="*/ 1274780 w 4123728"/>
              <a:gd name="connsiteY11" fmla="*/ 1799582 h 185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3728" h="1855057">
                <a:moveTo>
                  <a:pt x="4123728" y="1288830"/>
                </a:moveTo>
                <a:lnTo>
                  <a:pt x="4018836" y="1855057"/>
                </a:lnTo>
                <a:lnTo>
                  <a:pt x="3274996" y="1855057"/>
                </a:lnTo>
                <a:close/>
                <a:moveTo>
                  <a:pt x="0" y="1288830"/>
                </a:moveTo>
                <a:lnTo>
                  <a:pt x="849396" y="1855057"/>
                </a:lnTo>
                <a:lnTo>
                  <a:pt x="104892" y="1855057"/>
                </a:lnTo>
                <a:close/>
                <a:moveTo>
                  <a:pt x="2062104" y="0"/>
                </a:moveTo>
                <a:lnTo>
                  <a:pt x="2849669" y="1799582"/>
                </a:lnTo>
                <a:cubicBezTo>
                  <a:pt x="2855313" y="1812480"/>
                  <a:pt x="2862075" y="1824850"/>
                  <a:pt x="2869892" y="1836559"/>
                </a:cubicBezTo>
                <a:lnTo>
                  <a:pt x="2885119" y="1855057"/>
                </a:lnTo>
                <a:lnTo>
                  <a:pt x="1235865" y="1855057"/>
                </a:lnTo>
                <a:lnTo>
                  <a:pt x="1274780" y="1799582"/>
                </a:lnTo>
                <a:close/>
              </a:path>
            </a:pathLst>
          </a:custGeom>
          <a:solidFill>
            <a:srgbClr val="E5E5E5">
              <a:alpha val="27000"/>
            </a:srgbClr>
          </a:solidFill>
          <a:ln w="1200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1341</TotalTime>
  <Words>157</Words>
  <Application>Microsoft Office PowerPoint</Application>
  <PresentationFormat>Widescreen</PresentationFormat>
  <Paragraphs>58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맑은 고딕</vt:lpstr>
      <vt:lpstr>Arial Nova Light</vt:lpstr>
      <vt:lpstr>Bebas Neue</vt:lpstr>
      <vt:lpstr>Arial</vt:lpstr>
      <vt:lpstr>Brush StrokeFast</vt:lpstr>
      <vt:lpstr>Arial Nova</vt:lpstr>
      <vt:lpstr>Calibri</vt:lpstr>
      <vt:lpstr>Calibri Light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63</cp:revision>
  <dcterms:created xsi:type="dcterms:W3CDTF">2021-02-10T00:35:26Z</dcterms:created>
  <dcterms:modified xsi:type="dcterms:W3CDTF">2022-07-28T07:53:17Z</dcterms:modified>
</cp:coreProperties>
</file>