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801600" cy="96012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71"/>
    <a:srgbClr val="E84855"/>
    <a:srgbClr val="1B998B"/>
    <a:srgbClr val="2D3047"/>
    <a:srgbClr val="FFFD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altLang="ko-K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3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63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863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94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7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17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55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255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58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129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B2CDB-C9D3-4F63-AEFC-53E1C072A33D}" type="datetimeFigureOut">
              <a:rPr lang="ko-KR" altLang="en-US" smtClean="0"/>
              <a:t>2022-08-02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277F0-F02F-40BE-989D-7C0D99F364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146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1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1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409B54-2ADF-4913-970D-E7F8FDAA4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0" y="229385"/>
            <a:ext cx="6400800" cy="883134"/>
          </a:xfrm>
        </p:spPr>
        <p:txBody>
          <a:bodyPr anchor="ctr">
            <a:noAutofit/>
          </a:bodyPr>
          <a:lstStyle/>
          <a:p>
            <a:r>
              <a:rPr lang="en-US" altLang="ko-KR" sz="4800" dirty="0" smtClean="0">
                <a:solidFill>
                  <a:srgbClr val="E84855"/>
                </a:solidFill>
                <a:latin typeface="Arial Black" panose="020B0A04020102020204" pitchFamily="34" charset="0"/>
              </a:rPr>
              <a:t>Cons</a:t>
            </a:r>
            <a:endParaRPr lang="ko-KR" altLang="en-US" sz="4800" dirty="0">
              <a:solidFill>
                <a:srgbClr val="E8485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DD3C197-047A-4FB0-8E37-FF1251354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67906"/>
            <a:ext cx="12801600" cy="732305"/>
          </a:xfrm>
        </p:spPr>
        <p:txBody>
          <a:bodyPr/>
          <a:lstStyle/>
          <a:p>
            <a:r>
              <a:rPr lang="en-US" altLang="ko-KR" dirty="0">
                <a:solidFill>
                  <a:srgbClr val="2D3047"/>
                </a:solidFill>
              </a:rPr>
              <a:t>How to use in the classroom</a:t>
            </a:r>
            <a:endParaRPr lang="ko-KR" altLang="en-US" dirty="0">
              <a:solidFill>
                <a:srgbClr val="2D3047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84697878-732F-44F5-AFA7-A4D9F2A12324}"/>
              </a:ext>
            </a:extLst>
          </p:cNvPr>
          <p:cNvSpPr txBox="1">
            <a:spLocks/>
          </p:cNvSpPr>
          <p:nvPr/>
        </p:nvSpPr>
        <p:spPr>
          <a:xfrm>
            <a:off x="0" y="229385"/>
            <a:ext cx="6400800" cy="883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28016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800" dirty="0" smtClean="0">
                <a:solidFill>
                  <a:srgbClr val="1B998B"/>
                </a:solidFill>
                <a:latin typeface="Arial Black" panose="020B0A04020102020204" pitchFamily="34" charset="0"/>
              </a:rPr>
              <a:t>Pros</a:t>
            </a:r>
            <a:endParaRPr lang="ko-KR" altLang="en-US" sz="4800" dirty="0">
              <a:solidFill>
                <a:srgbClr val="1B998B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CDA8013-89DC-40D6-BF4E-6CD9B83FAEEA}"/>
              </a:ext>
            </a:extLst>
          </p:cNvPr>
          <p:cNvCxnSpPr/>
          <p:nvPr/>
        </p:nvCxnSpPr>
        <p:spPr>
          <a:xfrm>
            <a:off x="6400800" y="0"/>
            <a:ext cx="0" cy="6870032"/>
          </a:xfrm>
          <a:prstGeom prst="line">
            <a:avLst/>
          </a:prstGeom>
          <a:ln>
            <a:solidFill>
              <a:srgbClr val="FF9B7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1D93669B-35EC-420C-828A-2DEA6F69D3B7}"/>
              </a:ext>
            </a:extLst>
          </p:cNvPr>
          <p:cNvCxnSpPr>
            <a:cxnSpLocks/>
          </p:cNvCxnSpPr>
          <p:nvPr/>
        </p:nvCxnSpPr>
        <p:spPr>
          <a:xfrm>
            <a:off x="0" y="6883685"/>
            <a:ext cx="12801600" cy="0"/>
          </a:xfrm>
          <a:prstGeom prst="line">
            <a:avLst/>
          </a:prstGeom>
          <a:ln>
            <a:solidFill>
              <a:srgbClr val="FF9B7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35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1A717B-F25F-4343-8FB8-76F23FD181FD}"/>
              </a:ext>
            </a:extLst>
          </p:cNvPr>
          <p:cNvSpPr txBox="1">
            <a:spLocks/>
          </p:cNvSpPr>
          <p:nvPr/>
        </p:nvSpPr>
        <p:spPr>
          <a:xfrm rot="16200000">
            <a:off x="-2290817" y="4014332"/>
            <a:ext cx="6400800" cy="1572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28016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800" dirty="0" smtClean="0">
                <a:solidFill>
                  <a:srgbClr val="1B998B"/>
                </a:solidFill>
                <a:latin typeface="Arial Black" panose="020B0A04020102020204" pitchFamily="34" charset="0"/>
              </a:rPr>
              <a:t>What we liked</a:t>
            </a:r>
            <a:endParaRPr lang="en-US" altLang="ko-KR" sz="4800" dirty="0" smtClean="0">
              <a:solidFill>
                <a:srgbClr val="1B998B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6E1A717B-F25F-4343-8FB8-76F23FD181FD}"/>
              </a:ext>
            </a:extLst>
          </p:cNvPr>
          <p:cNvSpPr txBox="1">
            <a:spLocks/>
          </p:cNvSpPr>
          <p:nvPr/>
        </p:nvSpPr>
        <p:spPr>
          <a:xfrm rot="16200000">
            <a:off x="3698503" y="4014332"/>
            <a:ext cx="7178040" cy="1572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28016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800" dirty="0" smtClean="0">
                <a:solidFill>
                  <a:srgbClr val="1B998B"/>
                </a:solidFill>
                <a:latin typeface="Arial Black" panose="020B0A04020102020204" pitchFamily="34" charset="0"/>
              </a:rPr>
              <a:t>What we didn’t like</a:t>
            </a:r>
            <a:endParaRPr lang="en-US" altLang="ko-KR" sz="4800" dirty="0" smtClean="0">
              <a:solidFill>
                <a:srgbClr val="1B998B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62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15</Words>
  <Application>Microsoft Office PowerPoint</Application>
  <PresentationFormat>A3 Paper (297x420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Arial Black</vt:lpstr>
      <vt:lpstr>Calibri</vt:lpstr>
      <vt:lpstr>Calibri Light</vt:lpstr>
      <vt:lpstr>Office Theme</vt:lpstr>
      <vt:lpstr>Cons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I don’t like</dc:title>
  <dc:creator>tim schilstra</dc:creator>
  <cp:lastModifiedBy>ESL Toybox</cp:lastModifiedBy>
  <cp:revision>4</cp:revision>
  <cp:lastPrinted>2022-01-21T07:35:25Z</cp:lastPrinted>
  <dcterms:created xsi:type="dcterms:W3CDTF">2022-01-21T07:22:15Z</dcterms:created>
  <dcterms:modified xsi:type="dcterms:W3CDTF">2022-08-02T05:05:14Z</dcterms:modified>
</cp:coreProperties>
</file>