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62" r:id="rId6"/>
    <p:sldId id="265" r:id="rId7"/>
    <p:sldId id="263" r:id="rId8"/>
    <p:sldId id="264" r:id="rId9"/>
    <p:sldId id="266" r:id="rId10"/>
  </p:sldIdLst>
  <p:sldSz cx="12192000" cy="6858000"/>
  <p:notesSz cx="6858000" cy="9144000"/>
  <p:embeddedFontLst>
    <p:embeddedFont>
      <p:font typeface="Dalmatins" panose="02000500000000000000" pitchFamily="50" charset="0"/>
      <p:regular r:id="rId11"/>
    </p:embeddedFont>
    <p:embeddedFont>
      <p:font typeface="맑은 고딕" panose="020B0503020000020004" pitchFamily="50" charset="-127"/>
      <p:regular r:id="rId12"/>
      <p:bold r:id="rId1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7ED"/>
    <a:srgbClr val="54494B"/>
    <a:srgbClr val="E3D081"/>
    <a:srgbClr val="91C7B1"/>
    <a:srgbClr val="B33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B5C8-3945-47C2-90AB-B5E0C28D6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4B046-541A-4272-8FA5-AE27B0143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E3DCC-4F11-4835-AAC4-76B1F732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16330-7104-4396-941F-7794052E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11E9C-D331-4B95-BB83-C4C4BC84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860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E70C-B83B-44DD-9C43-6BA812E9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04BCC-50D0-4E08-A1C7-6F74992CF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8662E-B9A7-4697-88D4-259ED465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7FC64-0129-40AE-B510-F74F9CDB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C51C8-1D3E-4869-949A-251B925E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603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95A12-58FA-4DD6-A18C-4EE43C5E9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7D8DE-2960-48CB-9B4E-34DF448B0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E5676-12F5-468E-896D-3F3C6134F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C807F-3B40-40EB-BA03-D855516C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E0934-E54D-42C9-8BD9-5FEB95D4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28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C3CF-1D43-4C84-BE00-CD907874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B19A6-F085-49A3-B098-6251E45AD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9B07-3A2C-466D-B5A5-E275357D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26456-26FD-4911-9969-5AB3EC55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4D2D9-1F8D-46AB-924D-CDF76E5F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39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6C3D6-1351-497D-8C18-3D54A67D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3FE69-0753-4A14-A057-F1E61AD88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7EBBC-41EB-45F8-826A-F495EA44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5A4E4-31BF-4CD5-A225-7A900AEE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4686F-AC69-4C09-894B-11451049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34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1431B-DC83-4CBF-8C11-7DBDDCAC8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94869-77A2-4242-A5F6-776F119B4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C5ECC-9B48-4D2E-A228-89F3BD003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D200D-5B8D-49AC-B28B-60FAB20B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7CB2B-C9FF-45CD-BF74-7538F79E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2667B-3B35-47F2-9C14-2929E062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932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6073-CF14-4A3E-AE7C-9227A6EFE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208B8-DB68-4F67-9F0D-4100D4B7C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C24DC-1D98-4264-BCA4-132EF054A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8E8A1-F2F4-4871-B30C-317F8BCFB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B8DA4-1D2C-48A3-8054-B0BD176C0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BB894C-4F09-4F04-964F-96F971BC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EDB4E6-60DF-4568-B29C-0778C3F1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01911-473D-4A03-961A-11AADE8F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673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FA5F-68D8-4BFA-A5EE-F552F1BB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2AFD2-E9D7-4025-94A3-3DE4FA51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BC475-ACE4-4C83-92B7-41FF7936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EC8C4-33C9-44FF-8D9B-0259B089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05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824A75-50C9-4FEE-A12C-9559A987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9773F3-1EF6-4E90-A311-642C1BAC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F74BF-F203-40DA-94CF-6BEB1C0A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03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527A-D56D-48E4-AE57-07E32C91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F287E-264B-4E2A-8427-BA63B0CA9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9F5DB-F4B9-4F71-B125-A829057E4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9489E-D263-406F-BC07-D4468D4DF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98981-FCFA-4A31-AD7C-64483158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DE907-3CB9-4FBF-94C1-F5B3D0F7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035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5B50-097D-48F8-86F6-010A3D0C4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1ECA8-8BF9-4940-A3C6-F8F0383E1B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B49FE-830F-4026-AB33-3A382C51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45163-0FEB-47FD-91E5-F8A91932F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FD425-BC4D-412A-98F1-E95525BD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A81A6-F04C-40E1-B76C-95E7E64E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70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4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A2EFFE-592F-4989-A283-144467A9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B734E-BC29-4B34-832B-3FC8CC5AE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4818A-B794-43D0-A01E-39CF72FB0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77A1F-63E0-4664-BAA0-7256787F25CB}" type="datetimeFigureOut">
              <a:rPr lang="ko-KR" altLang="en-US" smtClean="0"/>
              <a:t>2022-02-17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B7966-D32B-4383-8F46-04465E274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878B7-DDB6-44EA-9D05-588E029AA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15D44-5DB7-4B03-8BAE-2A84192111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339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E34F41-20B5-4C29-A4B3-A188DD7E9D47}"/>
              </a:ext>
            </a:extLst>
          </p:cNvPr>
          <p:cNvSpPr txBox="1"/>
          <p:nvPr/>
        </p:nvSpPr>
        <p:spPr>
          <a:xfrm>
            <a:off x="1433505" y="2644170"/>
            <a:ext cx="93249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 spc="300" dirty="0">
                <a:solidFill>
                  <a:srgbClr val="F1F7ED"/>
                </a:solidFill>
                <a:latin typeface="Code Bold" panose="020B0604020202020204" pitchFamily="50" charset="0"/>
              </a:rPr>
              <a:t>FOOD</a:t>
            </a:r>
            <a:r>
              <a:rPr lang="en-US" altLang="ko-KR" sz="9600" b="1" spc="300" dirty="0">
                <a:solidFill>
                  <a:srgbClr val="91C7B1"/>
                </a:solidFill>
                <a:latin typeface="Code Bold" panose="020B0604020202020204" pitchFamily="50" charset="0"/>
              </a:rPr>
              <a:t>QUOTES</a:t>
            </a:r>
            <a:endParaRPr lang="ko-KR" altLang="en-US" sz="9600" b="1" spc="300" dirty="0">
              <a:solidFill>
                <a:srgbClr val="91C7B1"/>
              </a:solidFill>
              <a:latin typeface="Code Bold" panose="020B0604020202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DE6BE-08D6-44A5-BF6D-FBC80B0E40DD}"/>
              </a:ext>
            </a:extLst>
          </p:cNvPr>
          <p:cNvSpPr/>
          <p:nvPr/>
        </p:nvSpPr>
        <p:spPr>
          <a:xfrm>
            <a:off x="-1" y="0"/>
            <a:ext cx="5015345" cy="6858000"/>
          </a:xfrm>
          <a:prstGeom prst="rect">
            <a:avLst/>
          </a:prstGeom>
          <a:solidFill>
            <a:srgbClr val="B33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CE0D5-C0AB-4BF8-97B3-59B09137BC9C}"/>
              </a:ext>
            </a:extLst>
          </p:cNvPr>
          <p:cNvSpPr txBox="1"/>
          <p:nvPr/>
        </p:nvSpPr>
        <p:spPr>
          <a:xfrm>
            <a:off x="668706" y="1712948"/>
            <a:ext cx="351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  <a:t>The quickest way to a man’s</a:t>
            </a:r>
            <a:r>
              <a:rPr lang="en-US" altLang="ko-KR" sz="4000" b="1" dirty="0">
                <a:solidFill>
                  <a:srgbClr val="F1F7ED"/>
                </a:solidFill>
                <a:latin typeface="Code Light" panose="020B0604020202020204" pitchFamily="50" charset="0"/>
              </a:rPr>
              <a:t> heart </a:t>
            </a:r>
            <a: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  <a:t>is through his stomach. </a:t>
            </a:r>
            <a:endParaRPr lang="ko-KR" altLang="en-US" sz="4000" b="1" dirty="0">
              <a:solidFill>
                <a:srgbClr val="E3D081"/>
              </a:solidFill>
              <a:latin typeface="Code Light" panose="020B0604020202020204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1FCF19-AC05-49EC-B214-C21B94A8DD18}"/>
              </a:ext>
            </a:extLst>
          </p:cNvPr>
          <p:cNvGrpSpPr/>
          <p:nvPr/>
        </p:nvGrpSpPr>
        <p:grpSpPr>
          <a:xfrm>
            <a:off x="6854468" y="1615140"/>
            <a:ext cx="3913251" cy="3627718"/>
            <a:chOff x="6854468" y="1684041"/>
            <a:chExt cx="3913251" cy="36277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316F5C-5544-4A01-80CA-90BDE12EA373}"/>
                </a:ext>
              </a:extLst>
            </p:cNvPr>
            <p:cNvSpPr txBox="1"/>
            <p:nvPr/>
          </p:nvSpPr>
          <p:spPr>
            <a:xfrm>
              <a:off x="6854468" y="4542318"/>
              <a:ext cx="39132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rgbClr val="91C7B1"/>
                  </a:solidFill>
                  <a:latin typeface="Code Bold" panose="020B0604020202020204" pitchFamily="50" charset="0"/>
                </a:rPr>
                <a:t>HAMBURGER</a:t>
              </a:r>
              <a:endParaRPr lang="ko-KR" altLang="en-US" sz="4400" b="1" dirty="0">
                <a:solidFill>
                  <a:srgbClr val="91C7B1"/>
                </a:solidFill>
                <a:latin typeface="Code Bold" panose="020B0604020202020204" pitchFamily="50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E6277C-602C-4084-9A15-BFB6B77932D5}"/>
                </a:ext>
              </a:extLst>
            </p:cNvPr>
            <p:cNvGrpSpPr/>
            <p:nvPr/>
          </p:nvGrpSpPr>
          <p:grpSpPr>
            <a:xfrm>
              <a:off x="7460777" y="1684041"/>
              <a:ext cx="2687198" cy="2640172"/>
              <a:chOff x="6820678" y="3235372"/>
              <a:chExt cx="2287924" cy="2247885"/>
            </a:xfrm>
            <a:solidFill>
              <a:srgbClr val="E3D081"/>
            </a:soli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317D065-59EB-4075-9AA3-63F61712C803}"/>
                  </a:ext>
                </a:extLst>
              </p:cNvPr>
              <p:cNvSpPr/>
              <p:nvPr/>
            </p:nvSpPr>
            <p:spPr>
              <a:xfrm>
                <a:off x="6832118" y="4333576"/>
                <a:ext cx="2276484" cy="669217"/>
              </a:xfrm>
              <a:custGeom>
                <a:avLst/>
                <a:gdLst>
                  <a:gd name="connsiteX0" fmla="*/ 2076291 w 2276484"/>
                  <a:gd name="connsiteY0" fmla="*/ 0 h 669217"/>
                  <a:gd name="connsiteX1" fmla="*/ 200193 w 2276484"/>
                  <a:gd name="connsiteY1" fmla="*/ 0 h 669217"/>
                  <a:gd name="connsiteX2" fmla="*/ 0 w 2276484"/>
                  <a:gd name="connsiteY2" fmla="*/ 200193 h 669217"/>
                  <a:gd name="connsiteX3" fmla="*/ 200193 w 2276484"/>
                  <a:gd name="connsiteY3" fmla="*/ 400387 h 669217"/>
                  <a:gd name="connsiteX4" fmla="*/ 1126803 w 2276484"/>
                  <a:gd name="connsiteY4" fmla="*/ 400387 h 669217"/>
                  <a:gd name="connsiteX5" fmla="*/ 1412793 w 2276484"/>
                  <a:gd name="connsiteY5" fmla="*/ 669218 h 669217"/>
                  <a:gd name="connsiteX6" fmla="*/ 1704504 w 2276484"/>
                  <a:gd name="connsiteY6" fmla="*/ 400387 h 669217"/>
                  <a:gd name="connsiteX7" fmla="*/ 2076291 w 2276484"/>
                  <a:gd name="connsiteY7" fmla="*/ 400387 h 669217"/>
                  <a:gd name="connsiteX8" fmla="*/ 2276485 w 2276484"/>
                  <a:gd name="connsiteY8" fmla="*/ 200193 h 669217"/>
                  <a:gd name="connsiteX9" fmla="*/ 2076291 w 2276484"/>
                  <a:gd name="connsiteY9" fmla="*/ 0 h 66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6484" h="669217">
                    <a:moveTo>
                      <a:pt x="2076291" y="0"/>
                    </a:moveTo>
                    <a:lnTo>
                      <a:pt x="200193" y="0"/>
                    </a:lnTo>
                    <a:cubicBezTo>
                      <a:pt x="91517" y="0"/>
                      <a:pt x="0" y="91517"/>
                      <a:pt x="0" y="200193"/>
                    </a:cubicBezTo>
                    <a:cubicBezTo>
                      <a:pt x="0" y="308870"/>
                      <a:pt x="91517" y="400387"/>
                      <a:pt x="200193" y="400387"/>
                    </a:cubicBezTo>
                    <a:lnTo>
                      <a:pt x="1126803" y="400387"/>
                    </a:lnTo>
                    <a:lnTo>
                      <a:pt x="1412793" y="669218"/>
                    </a:lnTo>
                    <a:lnTo>
                      <a:pt x="1704504" y="400387"/>
                    </a:lnTo>
                    <a:lnTo>
                      <a:pt x="2076291" y="400387"/>
                    </a:lnTo>
                    <a:cubicBezTo>
                      <a:pt x="2184968" y="400387"/>
                      <a:pt x="2276485" y="308870"/>
                      <a:pt x="2276485" y="200193"/>
                    </a:cubicBezTo>
                    <a:cubicBezTo>
                      <a:pt x="2276485" y="91517"/>
                      <a:pt x="2184968" y="0"/>
                      <a:pt x="2076291" y="0"/>
                    </a:cubicBezTo>
                    <a:close/>
                  </a:path>
                </a:pathLst>
              </a:custGeom>
              <a:solidFill>
                <a:srgbClr val="B33951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solidFill>
                    <a:srgbClr val="B33951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C6830754-6ED5-40D8-B271-DD66606E6E48}"/>
                  </a:ext>
                </a:extLst>
              </p:cNvPr>
              <p:cNvSpPr/>
              <p:nvPr/>
            </p:nvSpPr>
            <p:spPr>
              <a:xfrm>
                <a:off x="6820678" y="4945595"/>
                <a:ext cx="2282204" cy="537662"/>
              </a:xfrm>
              <a:custGeom>
                <a:avLst/>
                <a:gdLst>
                  <a:gd name="connsiteX0" fmla="*/ 1412793 w 2282204"/>
                  <a:gd name="connsiteY0" fmla="*/ 366068 h 537662"/>
                  <a:gd name="connsiteX1" fmla="*/ 1018126 w 2282204"/>
                  <a:gd name="connsiteY1" fmla="*/ 0 h 537662"/>
                  <a:gd name="connsiteX2" fmla="*/ 0 w 2282204"/>
                  <a:gd name="connsiteY2" fmla="*/ 0 h 537662"/>
                  <a:gd name="connsiteX3" fmla="*/ 0 w 2282204"/>
                  <a:gd name="connsiteY3" fmla="*/ 268831 h 537662"/>
                  <a:gd name="connsiteX4" fmla="*/ 268831 w 2282204"/>
                  <a:gd name="connsiteY4" fmla="*/ 537662 h 537662"/>
                  <a:gd name="connsiteX5" fmla="*/ 2013373 w 2282204"/>
                  <a:gd name="connsiteY5" fmla="*/ 537662 h 537662"/>
                  <a:gd name="connsiteX6" fmla="*/ 2282205 w 2282204"/>
                  <a:gd name="connsiteY6" fmla="*/ 268831 h 537662"/>
                  <a:gd name="connsiteX7" fmla="*/ 2282205 w 2282204"/>
                  <a:gd name="connsiteY7" fmla="*/ 0 h 537662"/>
                  <a:gd name="connsiteX8" fmla="*/ 1813180 w 2282204"/>
                  <a:gd name="connsiteY8" fmla="*/ 0 h 537662"/>
                  <a:gd name="connsiteX9" fmla="*/ 1412793 w 2282204"/>
                  <a:gd name="connsiteY9" fmla="*/ 366068 h 53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204" h="537662">
                    <a:moveTo>
                      <a:pt x="1412793" y="366068"/>
                    </a:moveTo>
                    <a:lnTo>
                      <a:pt x="1018126" y="0"/>
                    </a:lnTo>
                    <a:lnTo>
                      <a:pt x="0" y="0"/>
                    </a:lnTo>
                    <a:lnTo>
                      <a:pt x="0" y="268831"/>
                    </a:lnTo>
                    <a:cubicBezTo>
                      <a:pt x="0" y="417546"/>
                      <a:pt x="120116" y="537662"/>
                      <a:pt x="268831" y="537662"/>
                    </a:cubicBezTo>
                    <a:lnTo>
                      <a:pt x="2013373" y="537662"/>
                    </a:lnTo>
                    <a:cubicBezTo>
                      <a:pt x="2162088" y="537662"/>
                      <a:pt x="2282205" y="417546"/>
                      <a:pt x="2282205" y="268831"/>
                    </a:cubicBezTo>
                    <a:lnTo>
                      <a:pt x="2282205" y="0"/>
                    </a:lnTo>
                    <a:lnTo>
                      <a:pt x="1813180" y="0"/>
                    </a:lnTo>
                    <a:lnTo>
                      <a:pt x="1412793" y="366068"/>
                    </a:lnTo>
                    <a:close/>
                  </a:path>
                </a:pathLst>
              </a:custGeom>
              <a:grpFill/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E3D08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9F3C25A-3B91-48EA-96BE-EF6DCE3F6C96}"/>
                  </a:ext>
                </a:extLst>
              </p:cNvPr>
              <p:cNvSpPr/>
              <p:nvPr/>
            </p:nvSpPr>
            <p:spPr>
              <a:xfrm>
                <a:off x="6820678" y="3235372"/>
                <a:ext cx="2276484" cy="869411"/>
              </a:xfrm>
              <a:custGeom>
                <a:avLst/>
                <a:gdLst>
                  <a:gd name="connsiteX0" fmla="*/ 1138242 w 2276484"/>
                  <a:gd name="connsiteY0" fmla="*/ 0 h 869411"/>
                  <a:gd name="connsiteX1" fmla="*/ 0 w 2276484"/>
                  <a:gd name="connsiteY1" fmla="*/ 869411 h 869411"/>
                  <a:gd name="connsiteX2" fmla="*/ 2276485 w 2276484"/>
                  <a:gd name="connsiteY2" fmla="*/ 869411 h 869411"/>
                  <a:gd name="connsiteX3" fmla="*/ 1138242 w 2276484"/>
                  <a:gd name="connsiteY3" fmla="*/ 0 h 869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484" h="869411">
                    <a:moveTo>
                      <a:pt x="1138242" y="0"/>
                    </a:moveTo>
                    <a:cubicBezTo>
                      <a:pt x="509063" y="0"/>
                      <a:pt x="0" y="240232"/>
                      <a:pt x="0" y="869411"/>
                    </a:cubicBezTo>
                    <a:lnTo>
                      <a:pt x="2276485" y="869411"/>
                    </a:lnTo>
                    <a:cubicBezTo>
                      <a:pt x="2276485" y="245952"/>
                      <a:pt x="1767422" y="0"/>
                      <a:pt x="1138242" y="0"/>
                    </a:cubicBezTo>
                    <a:close/>
                  </a:path>
                </a:pathLst>
              </a:custGeom>
              <a:grpFill/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E3D08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2244095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DE6BE-08D6-44A5-BF6D-FBC80B0E40DD}"/>
              </a:ext>
            </a:extLst>
          </p:cNvPr>
          <p:cNvSpPr/>
          <p:nvPr/>
        </p:nvSpPr>
        <p:spPr>
          <a:xfrm>
            <a:off x="7176655" y="0"/>
            <a:ext cx="5015345" cy="6858000"/>
          </a:xfrm>
          <a:prstGeom prst="rect">
            <a:avLst/>
          </a:prstGeom>
          <a:solidFill>
            <a:srgbClr val="91C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A28C6-2745-455D-88B4-43D7C4C49DF9}"/>
              </a:ext>
            </a:extLst>
          </p:cNvPr>
          <p:cNvSpPr txBox="1"/>
          <p:nvPr/>
        </p:nvSpPr>
        <p:spPr>
          <a:xfrm>
            <a:off x="7725287" y="1520679"/>
            <a:ext cx="3931003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solidFill>
                  <a:srgbClr val="54494B"/>
                </a:solidFill>
                <a:latin typeface="Code Light" panose="020B0604020202020204" pitchFamily="50" charset="0"/>
              </a:rPr>
              <a:t>All you need </a:t>
            </a:r>
            <a:br>
              <a:rPr lang="en-US" altLang="ko-KR" sz="4000" b="1" dirty="0">
                <a:solidFill>
                  <a:srgbClr val="54494B"/>
                </a:solidFill>
                <a:latin typeface="Code Light" panose="020B0604020202020204" pitchFamily="50" charset="0"/>
              </a:rPr>
            </a:br>
            <a:r>
              <a:rPr lang="en-US" altLang="ko-KR" sz="4000" b="1" dirty="0">
                <a:solidFill>
                  <a:srgbClr val="54494B"/>
                </a:solidFill>
                <a:latin typeface="Code Light" panose="020B0604020202020204" pitchFamily="50" charset="0"/>
              </a:rPr>
              <a:t>is love. But a little </a:t>
            </a:r>
            <a:r>
              <a:rPr lang="en-US" altLang="ko-KR" sz="4000" b="1" dirty="0">
                <a:solidFill>
                  <a:srgbClr val="F1F7ED"/>
                </a:solidFill>
                <a:latin typeface="Code Light" panose="020B0604020202020204" pitchFamily="50" charset="0"/>
              </a:rPr>
              <a:t>chocolate</a:t>
            </a:r>
            <a:r>
              <a:rPr lang="en-US" altLang="ko-KR" sz="4000" b="1" dirty="0">
                <a:solidFill>
                  <a:srgbClr val="54494B"/>
                </a:solidFill>
                <a:latin typeface="Code Light" panose="020B0604020202020204" pitchFamily="50" charset="0"/>
              </a:rPr>
              <a:t> now and then doesn’t hurt.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FD30EE-C926-4082-8122-E72C447FDB62}"/>
              </a:ext>
            </a:extLst>
          </p:cNvPr>
          <p:cNvSpPr txBox="1"/>
          <p:nvPr/>
        </p:nvSpPr>
        <p:spPr>
          <a:xfrm>
            <a:off x="8705671" y="4954693"/>
            <a:ext cx="409725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- </a:t>
            </a: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Charles M. Schulz</a:t>
            </a:r>
            <a:endParaRPr lang="ko-KR" altLang="en-US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</p:txBody>
      </p:sp>
      <p:pic>
        <p:nvPicPr>
          <p:cNvPr id="7" name="Graphic 6" descr="Chocolate with solid fill">
            <a:extLst>
              <a:ext uri="{FF2B5EF4-FFF2-40B4-BE49-F238E27FC236}">
                <a16:creationId xmlns:a16="http://schemas.microsoft.com/office/drawing/2014/main" id="{6A7FC011-CBFD-4EC6-93CE-1BB9C73E8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6826" y="1799267"/>
            <a:ext cx="3259466" cy="32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9768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DE6BE-08D6-44A5-BF6D-FBC80B0E40DD}"/>
              </a:ext>
            </a:extLst>
          </p:cNvPr>
          <p:cNvSpPr/>
          <p:nvPr/>
        </p:nvSpPr>
        <p:spPr>
          <a:xfrm>
            <a:off x="0" y="0"/>
            <a:ext cx="5015345" cy="6858000"/>
          </a:xfrm>
          <a:prstGeom prst="rect">
            <a:avLst/>
          </a:prstGeom>
          <a:solidFill>
            <a:srgbClr val="F1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A6431-D39E-4E5F-B036-F5BD63E366D3}"/>
              </a:ext>
            </a:extLst>
          </p:cNvPr>
          <p:cNvSpPr txBox="1"/>
          <p:nvPr/>
        </p:nvSpPr>
        <p:spPr>
          <a:xfrm>
            <a:off x="548632" y="1726855"/>
            <a:ext cx="3783221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solidFill>
                  <a:srgbClr val="B33951"/>
                </a:solidFill>
                <a:latin typeface="Code Light" panose="020B0604020202020204" pitchFamily="50" charset="0"/>
              </a:rPr>
              <a:t>There is no love sincerer than the </a:t>
            </a:r>
            <a:r>
              <a:rPr lang="en-US" altLang="ko-KR" sz="4000" b="1" dirty="0">
                <a:solidFill>
                  <a:srgbClr val="91C7B1"/>
                </a:solidFill>
                <a:latin typeface="Code Light" panose="020B0604020202020204" pitchFamily="50" charset="0"/>
              </a:rPr>
              <a:t>love of food</a:t>
            </a:r>
            <a:r>
              <a:rPr lang="en-US" altLang="ko-KR" sz="4000" b="1" dirty="0">
                <a:solidFill>
                  <a:srgbClr val="B33951"/>
                </a:solidFill>
                <a:latin typeface="Code Light" panose="020B0604020202020204" pitchFamily="50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F74DA-5A47-47C7-A738-932B6A25D9BA}"/>
              </a:ext>
            </a:extLst>
          </p:cNvPr>
          <p:cNvSpPr txBox="1"/>
          <p:nvPr/>
        </p:nvSpPr>
        <p:spPr>
          <a:xfrm>
            <a:off x="1336497" y="4323204"/>
            <a:ext cx="409725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- </a:t>
            </a: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George Bernard Shaw</a:t>
            </a: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 </a:t>
            </a:r>
            <a:endParaRPr lang="ko-KR" altLang="en-US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</p:txBody>
      </p:sp>
      <p:pic>
        <p:nvPicPr>
          <p:cNvPr id="8" name="Graphic 7" descr="Heart with solid fill">
            <a:extLst>
              <a:ext uri="{FF2B5EF4-FFF2-40B4-BE49-F238E27FC236}">
                <a16:creationId xmlns:a16="http://schemas.microsoft.com/office/drawing/2014/main" id="{4B7010B1-E003-43BD-9B02-DF44228B2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8364" y="2225964"/>
            <a:ext cx="2406072" cy="24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27840"/>
      </p:ext>
    </p:extLst>
  </p:cSld>
  <p:clrMapOvr>
    <a:masterClrMapping/>
  </p:clrMapOvr>
  <p:transition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DE6BE-08D6-44A5-BF6D-FBC80B0E40DD}"/>
              </a:ext>
            </a:extLst>
          </p:cNvPr>
          <p:cNvSpPr/>
          <p:nvPr/>
        </p:nvSpPr>
        <p:spPr>
          <a:xfrm>
            <a:off x="3990887" y="0"/>
            <a:ext cx="8201114" cy="6858000"/>
          </a:xfrm>
          <a:prstGeom prst="rect">
            <a:avLst/>
          </a:prstGeom>
          <a:solidFill>
            <a:srgbClr val="E3D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B9659-6A2A-412F-9F50-9D9D301E1CCC}"/>
              </a:ext>
            </a:extLst>
          </p:cNvPr>
          <p:cNvSpPr txBox="1"/>
          <p:nvPr/>
        </p:nvSpPr>
        <p:spPr>
          <a:xfrm>
            <a:off x="4956560" y="1997839"/>
            <a:ext cx="6898881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rgbClr val="B33951"/>
                </a:solidFill>
                <a:latin typeface="Code Light" panose="020B0604020202020204" pitchFamily="50" charset="0"/>
              </a:rPr>
              <a:t>Humor keeps us alive. </a:t>
            </a:r>
          </a:p>
          <a:p>
            <a:r>
              <a:rPr lang="en-US" altLang="ko-KR" sz="3600" b="1" dirty="0">
                <a:solidFill>
                  <a:srgbClr val="54494B"/>
                </a:solidFill>
                <a:latin typeface="Code Light" panose="020B0604020202020204" pitchFamily="50" charset="0"/>
              </a:rPr>
              <a:t>Humor</a:t>
            </a:r>
            <a:r>
              <a:rPr lang="en-US" altLang="ko-KR" sz="3600" b="1" dirty="0">
                <a:solidFill>
                  <a:srgbClr val="F1F7ED"/>
                </a:solidFill>
                <a:latin typeface="Code Light" panose="020B0604020202020204" pitchFamily="50" charset="0"/>
              </a:rPr>
              <a:t> </a:t>
            </a:r>
            <a:r>
              <a:rPr lang="en-US" altLang="ko-KR" sz="3600" b="1" dirty="0">
                <a:solidFill>
                  <a:srgbClr val="B33951"/>
                </a:solidFill>
                <a:latin typeface="Code Light" panose="020B0604020202020204" pitchFamily="50" charset="0"/>
              </a:rPr>
              <a:t>and</a:t>
            </a:r>
            <a:r>
              <a:rPr lang="en-US" altLang="ko-KR" sz="3600" b="1" dirty="0">
                <a:solidFill>
                  <a:srgbClr val="F1F7ED"/>
                </a:solidFill>
                <a:latin typeface="Code Light" panose="020B0604020202020204" pitchFamily="50" charset="0"/>
              </a:rPr>
              <a:t> </a:t>
            </a:r>
            <a:r>
              <a:rPr lang="en-US" altLang="ko-KR" sz="3600" b="1" dirty="0">
                <a:solidFill>
                  <a:srgbClr val="54494B"/>
                </a:solidFill>
                <a:latin typeface="Code Light" panose="020B0604020202020204" pitchFamily="50" charset="0"/>
              </a:rPr>
              <a:t>food</a:t>
            </a:r>
            <a:r>
              <a:rPr lang="en-US" altLang="ko-KR" sz="3600" b="1" dirty="0">
                <a:solidFill>
                  <a:srgbClr val="B33951"/>
                </a:solidFill>
                <a:latin typeface="Code Light" panose="020B0604020202020204" pitchFamily="50" charset="0"/>
              </a:rPr>
              <a:t>.</a:t>
            </a:r>
            <a:r>
              <a:rPr lang="en-US" altLang="ko-KR" sz="3600" b="1" dirty="0">
                <a:solidFill>
                  <a:srgbClr val="F1F7ED"/>
                </a:solidFill>
                <a:latin typeface="Code Light" panose="020B0604020202020204" pitchFamily="50" charset="0"/>
              </a:rPr>
              <a:t> </a:t>
            </a:r>
          </a:p>
          <a:p>
            <a:r>
              <a:rPr lang="en-US" altLang="ko-KR" sz="3600" b="1" dirty="0">
                <a:solidFill>
                  <a:srgbClr val="B33951"/>
                </a:solidFill>
                <a:latin typeface="Code Light" panose="020B0604020202020204" pitchFamily="50" charset="0"/>
              </a:rPr>
              <a:t>Don’t forget food. </a:t>
            </a:r>
          </a:p>
          <a:p>
            <a:r>
              <a:rPr lang="en-US" altLang="ko-KR" sz="3600" b="1" dirty="0">
                <a:solidFill>
                  <a:srgbClr val="B33951"/>
                </a:solidFill>
                <a:latin typeface="Code Light" panose="020B0604020202020204" pitchFamily="50" charset="0"/>
              </a:rPr>
              <a:t>You can go a week </a:t>
            </a:r>
            <a:br>
              <a:rPr lang="en-US" altLang="ko-KR" sz="3600" b="1" dirty="0">
                <a:solidFill>
                  <a:srgbClr val="B33951"/>
                </a:solidFill>
                <a:latin typeface="Code Light" panose="020B0604020202020204" pitchFamily="50" charset="0"/>
              </a:rPr>
            </a:br>
            <a:r>
              <a:rPr lang="en-US" altLang="ko-KR" sz="3600" b="1" dirty="0">
                <a:solidFill>
                  <a:srgbClr val="B33951"/>
                </a:solidFill>
                <a:latin typeface="Code Light" panose="020B0604020202020204" pitchFamily="50" charset="0"/>
              </a:rPr>
              <a:t>without laughing.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57422-C2CF-4117-9290-B8EE9D3BF407}"/>
              </a:ext>
            </a:extLst>
          </p:cNvPr>
          <p:cNvSpPr txBox="1"/>
          <p:nvPr/>
        </p:nvSpPr>
        <p:spPr>
          <a:xfrm>
            <a:off x="7758184" y="5082352"/>
            <a:ext cx="409725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- </a:t>
            </a: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Joss </a:t>
            </a:r>
            <a:r>
              <a:rPr lang="en-US" altLang="ko-KR" sz="1200" b="1" dirty="0" err="1">
                <a:solidFill>
                  <a:srgbClr val="54494B"/>
                </a:solidFill>
                <a:latin typeface="Dalmatins" panose="02000500000000000000" pitchFamily="50" charset="0"/>
              </a:rPr>
              <a:t>Whedon</a:t>
            </a:r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endParaRPr lang="ko-KR" altLang="en-US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</p:txBody>
      </p:sp>
      <p:pic>
        <p:nvPicPr>
          <p:cNvPr id="8" name="Graphic 7" descr="Joker hat with solid fill">
            <a:extLst>
              <a:ext uri="{FF2B5EF4-FFF2-40B4-BE49-F238E27FC236}">
                <a16:creationId xmlns:a16="http://schemas.microsoft.com/office/drawing/2014/main" id="{1FB4364C-6AA5-4893-AB91-BB56C3F3A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259" y="2181930"/>
            <a:ext cx="2494140" cy="249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2909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DE6BE-08D6-44A5-BF6D-FBC80B0E40DD}"/>
              </a:ext>
            </a:extLst>
          </p:cNvPr>
          <p:cNvSpPr/>
          <p:nvPr/>
        </p:nvSpPr>
        <p:spPr>
          <a:xfrm>
            <a:off x="0" y="0"/>
            <a:ext cx="3452501" cy="6858000"/>
          </a:xfrm>
          <a:prstGeom prst="rect">
            <a:avLst/>
          </a:prstGeom>
          <a:solidFill>
            <a:srgbClr val="B33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ABAFA-8EB9-41A5-A740-2EB4094AA7CF}"/>
              </a:ext>
            </a:extLst>
          </p:cNvPr>
          <p:cNvSpPr txBox="1"/>
          <p:nvPr/>
        </p:nvSpPr>
        <p:spPr>
          <a:xfrm>
            <a:off x="288029" y="1843950"/>
            <a:ext cx="3005727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  <a:t>Anything </a:t>
            </a:r>
            <a:b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</a:br>
            <a: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  <a:t>is good </a:t>
            </a:r>
            <a:b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</a:br>
            <a: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  <a:t>if it’s </a:t>
            </a:r>
            <a:b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</a:br>
            <a: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  <a:t>made of </a:t>
            </a:r>
            <a:r>
              <a:rPr lang="en-US" altLang="ko-KR" sz="4000" b="1" dirty="0">
                <a:solidFill>
                  <a:srgbClr val="F1F7ED"/>
                </a:solidFill>
                <a:latin typeface="Code Light" panose="020B0604020202020204" pitchFamily="50" charset="0"/>
              </a:rPr>
              <a:t>chocolate</a:t>
            </a:r>
            <a: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1C3AF-A5AE-4EC7-8336-1EC05F28D540}"/>
              </a:ext>
            </a:extLst>
          </p:cNvPr>
          <p:cNvSpPr txBox="1"/>
          <p:nvPr/>
        </p:nvSpPr>
        <p:spPr>
          <a:xfrm>
            <a:off x="1444239" y="5105027"/>
            <a:ext cx="249659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- </a:t>
            </a: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r>
              <a:rPr lang="en-US" altLang="ko-KR" sz="1200" b="1" dirty="0">
                <a:solidFill>
                  <a:srgbClr val="E3D081"/>
                </a:solidFill>
                <a:latin typeface="Dalmatins" panose="02000500000000000000" pitchFamily="50" charset="0"/>
              </a:rPr>
              <a:t>Jo Brand</a:t>
            </a: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 </a:t>
            </a:r>
            <a:endParaRPr lang="ko-KR" altLang="en-US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</p:txBody>
      </p:sp>
      <p:pic>
        <p:nvPicPr>
          <p:cNvPr id="8" name="Graphic 7" descr="Angel face outline with solid fill">
            <a:extLst>
              <a:ext uri="{FF2B5EF4-FFF2-40B4-BE49-F238E27FC236}">
                <a16:creationId xmlns:a16="http://schemas.microsoft.com/office/drawing/2014/main" id="{DD448E47-C07B-4530-8301-F04AB8D74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185" y="2428597"/>
            <a:ext cx="2290366" cy="22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66091"/>
      </p:ext>
    </p:extLst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DE6BE-08D6-44A5-BF6D-FBC80B0E40DD}"/>
              </a:ext>
            </a:extLst>
          </p:cNvPr>
          <p:cNvSpPr/>
          <p:nvPr/>
        </p:nvSpPr>
        <p:spPr>
          <a:xfrm>
            <a:off x="4255807" y="0"/>
            <a:ext cx="7936194" cy="6858000"/>
          </a:xfrm>
          <a:prstGeom prst="rect">
            <a:avLst/>
          </a:prstGeom>
          <a:solidFill>
            <a:srgbClr val="F1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EF017-5BEC-41BC-BA9A-10944E0FA56A}"/>
              </a:ext>
            </a:extLst>
          </p:cNvPr>
          <p:cNvSpPr txBox="1"/>
          <p:nvPr/>
        </p:nvSpPr>
        <p:spPr>
          <a:xfrm>
            <a:off x="4694571" y="2273702"/>
            <a:ext cx="7058665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solidFill>
                  <a:srgbClr val="91C7B1"/>
                </a:solidFill>
                <a:latin typeface="Code Light" panose="020B0604020202020204" pitchFamily="50" charset="0"/>
              </a:rPr>
              <a:t>The only time to eat </a:t>
            </a:r>
            <a:r>
              <a:rPr lang="en-US" altLang="ko-KR" sz="4000" b="1" dirty="0">
                <a:solidFill>
                  <a:srgbClr val="E3D081"/>
                </a:solidFill>
                <a:latin typeface="Code Light" panose="020B0604020202020204" pitchFamily="50" charset="0"/>
              </a:rPr>
              <a:t>diet food </a:t>
            </a:r>
            <a:r>
              <a:rPr lang="en-US" altLang="ko-KR" sz="4000" b="1" dirty="0">
                <a:solidFill>
                  <a:srgbClr val="91C7B1"/>
                </a:solidFill>
                <a:latin typeface="Code Light" panose="020B0604020202020204" pitchFamily="50" charset="0"/>
              </a:rPr>
              <a:t>is while you’re waiting for the steak to cook.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C4455-5B34-4EE4-BD06-AC29DAEE6627}"/>
              </a:ext>
            </a:extLst>
          </p:cNvPr>
          <p:cNvSpPr txBox="1"/>
          <p:nvPr/>
        </p:nvSpPr>
        <p:spPr>
          <a:xfrm>
            <a:off x="8917279" y="4519683"/>
            <a:ext cx="409725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- </a:t>
            </a: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Julia Child</a:t>
            </a: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 </a:t>
            </a:r>
            <a:endParaRPr lang="ko-KR" altLang="en-US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</p:txBody>
      </p:sp>
      <p:pic>
        <p:nvPicPr>
          <p:cNvPr id="10" name="Graphic 9" descr="Blueberry with solid fill">
            <a:extLst>
              <a:ext uri="{FF2B5EF4-FFF2-40B4-BE49-F238E27FC236}">
                <a16:creationId xmlns:a16="http://schemas.microsoft.com/office/drawing/2014/main" id="{BDE7612B-AFDE-4F9C-BF9C-685E8811A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470" y="1938167"/>
            <a:ext cx="2744802" cy="274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23748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DE6BE-08D6-44A5-BF6D-FBC80B0E40DD}"/>
              </a:ext>
            </a:extLst>
          </p:cNvPr>
          <p:cNvSpPr/>
          <p:nvPr/>
        </p:nvSpPr>
        <p:spPr>
          <a:xfrm>
            <a:off x="0" y="0"/>
            <a:ext cx="8067230" cy="6858000"/>
          </a:xfrm>
          <a:prstGeom prst="rect">
            <a:avLst/>
          </a:prstGeom>
          <a:solidFill>
            <a:srgbClr val="E3D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B5418-5E78-4DB8-AE1D-A459F29B5C2D}"/>
              </a:ext>
            </a:extLst>
          </p:cNvPr>
          <p:cNvSpPr txBox="1"/>
          <p:nvPr/>
        </p:nvSpPr>
        <p:spPr>
          <a:xfrm>
            <a:off x="548633" y="1997839"/>
            <a:ext cx="671529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rgbClr val="54494B"/>
                </a:solidFill>
                <a:latin typeface="Code Light" panose="020B0604020202020204" pitchFamily="50" charset="0"/>
              </a:rPr>
              <a:t>There is one thing more exasperating than </a:t>
            </a:r>
            <a:r>
              <a:rPr lang="en-US" altLang="ko-KR" sz="3600" b="1" dirty="0">
                <a:solidFill>
                  <a:srgbClr val="B33951"/>
                </a:solidFill>
                <a:latin typeface="Code Light" panose="020B0604020202020204" pitchFamily="50" charset="0"/>
              </a:rPr>
              <a:t>a wife who can cook </a:t>
            </a:r>
            <a:r>
              <a:rPr lang="en-US" altLang="ko-KR" sz="3600" b="1" dirty="0">
                <a:solidFill>
                  <a:srgbClr val="54494B"/>
                </a:solidFill>
                <a:latin typeface="Code Light" panose="020B0604020202020204" pitchFamily="50" charset="0"/>
              </a:rPr>
              <a:t>and won’t, and that’s a wife you can’t cook and will.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53E39-8070-47A2-B699-179FCA10BF18}"/>
              </a:ext>
            </a:extLst>
          </p:cNvPr>
          <p:cNvSpPr txBox="1"/>
          <p:nvPr/>
        </p:nvSpPr>
        <p:spPr>
          <a:xfrm>
            <a:off x="3906279" y="5028083"/>
            <a:ext cx="226845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- </a:t>
            </a: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Robert Frost</a:t>
            </a: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 </a:t>
            </a:r>
            <a:endParaRPr lang="ko-KR" altLang="en-US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</p:txBody>
      </p:sp>
      <p:pic>
        <p:nvPicPr>
          <p:cNvPr id="8" name="Graphic 7" descr="Chef Hat with solid fill">
            <a:extLst>
              <a:ext uri="{FF2B5EF4-FFF2-40B4-BE49-F238E27FC236}">
                <a16:creationId xmlns:a16="http://schemas.microsoft.com/office/drawing/2014/main" id="{42BEF33F-4651-460F-AB6B-5C68298B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82121">
            <a:off x="9061900" y="2030614"/>
            <a:ext cx="2796770" cy="27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23735"/>
      </p:ext>
    </p:extLst>
  </p:cSld>
  <p:clrMapOvr>
    <a:masterClrMapping/>
  </p:clrMapOvr>
  <p:transition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DE6BE-08D6-44A5-BF6D-FBC80B0E40DD}"/>
              </a:ext>
            </a:extLst>
          </p:cNvPr>
          <p:cNvSpPr/>
          <p:nvPr/>
        </p:nvSpPr>
        <p:spPr>
          <a:xfrm>
            <a:off x="3734513" y="0"/>
            <a:ext cx="8457488" cy="6858000"/>
          </a:xfrm>
          <a:prstGeom prst="rect">
            <a:avLst/>
          </a:prstGeom>
          <a:solidFill>
            <a:srgbClr val="91C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BE3B5-6689-4192-964F-038784AF6070}"/>
              </a:ext>
            </a:extLst>
          </p:cNvPr>
          <p:cNvSpPr txBox="1"/>
          <p:nvPr/>
        </p:nvSpPr>
        <p:spPr>
          <a:xfrm>
            <a:off x="4354305" y="2979803"/>
            <a:ext cx="73738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solidFill>
                  <a:srgbClr val="F1F7ED"/>
                </a:solidFill>
                <a:latin typeface="Code Light" panose="020B0604020202020204" pitchFamily="50" charset="0"/>
              </a:rPr>
              <a:t>After a </a:t>
            </a:r>
            <a:r>
              <a:rPr lang="en-US" altLang="ko-KR" sz="4000" b="1" dirty="0">
                <a:solidFill>
                  <a:srgbClr val="54494B"/>
                </a:solidFill>
                <a:latin typeface="Code Light" panose="020B0604020202020204" pitchFamily="50" charset="0"/>
              </a:rPr>
              <a:t>full belly </a:t>
            </a:r>
            <a:r>
              <a:rPr lang="en-US" altLang="ko-KR" sz="4000" b="1" dirty="0">
                <a:solidFill>
                  <a:srgbClr val="F1F7ED"/>
                </a:solidFill>
                <a:latin typeface="Code Light" panose="020B0604020202020204" pitchFamily="50" charset="0"/>
              </a:rPr>
              <a:t>all is poetry.</a:t>
            </a:r>
            <a:r>
              <a:rPr lang="en-US" altLang="ko-KR" sz="4000" b="1" dirty="0">
                <a:solidFill>
                  <a:srgbClr val="B33951"/>
                </a:solidFill>
                <a:latin typeface="Code Light" panose="020B0604020202020204" pitchFamily="50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AD049-2256-4EF9-8EEF-E2A121A51589}"/>
              </a:ext>
            </a:extLst>
          </p:cNvPr>
          <p:cNvSpPr txBox="1"/>
          <p:nvPr/>
        </p:nvSpPr>
        <p:spPr>
          <a:xfrm>
            <a:off x="8269924" y="4030297"/>
            <a:ext cx="409725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- </a:t>
            </a:r>
          </a:p>
          <a:p>
            <a:endParaRPr lang="en-US" altLang="ko-KR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Frank McCourt</a:t>
            </a:r>
          </a:p>
          <a:p>
            <a:r>
              <a:rPr lang="en-US" altLang="ko-KR" sz="1200" b="1" dirty="0">
                <a:solidFill>
                  <a:srgbClr val="54494B"/>
                </a:solidFill>
                <a:latin typeface="Dalmatins" panose="02000500000000000000" pitchFamily="50" charset="0"/>
              </a:rPr>
              <a:t> </a:t>
            </a:r>
            <a:endParaRPr lang="ko-KR" altLang="en-US" sz="1200" b="1" dirty="0">
              <a:solidFill>
                <a:srgbClr val="54494B"/>
              </a:solidFill>
              <a:latin typeface="Dalmatins" panose="02000500000000000000" pitchFamily="50" charset="0"/>
            </a:endParaRPr>
          </a:p>
        </p:txBody>
      </p:sp>
      <p:pic>
        <p:nvPicPr>
          <p:cNvPr id="9" name="Graphic 8" descr="Chopsticks with solid fill">
            <a:extLst>
              <a:ext uri="{FF2B5EF4-FFF2-40B4-BE49-F238E27FC236}">
                <a16:creationId xmlns:a16="http://schemas.microsoft.com/office/drawing/2014/main" id="{749C987B-6BEA-4587-8C02-C3167B19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662" y="2542809"/>
            <a:ext cx="1992320" cy="19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58486"/>
      </p:ext>
    </p:extLst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155</Words>
  <Application>Microsoft Office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Code Bold</vt:lpstr>
      <vt:lpstr>맑은 고딕</vt:lpstr>
      <vt:lpstr>Code Light</vt:lpstr>
      <vt:lpstr>Dalmatins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5</cp:revision>
  <dcterms:created xsi:type="dcterms:W3CDTF">2022-02-16T06:45:52Z</dcterms:created>
  <dcterms:modified xsi:type="dcterms:W3CDTF">2022-02-17T01:17:38Z</dcterms:modified>
</cp:coreProperties>
</file>