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48" r:id="rId1"/>
  </p:sld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</p:sldIdLst>
  <p:sldSz cx="12192000" cy="6858000"/>
  <p:notesSz cx="6858000" cy="9144000"/>
  <p:embeddedFontLst>
    <p:embeddedFont>
      <p:font typeface="맑은 고딕" panose="020B0503020000020004" pitchFamily="50" charset="-127"/>
      <p:regular r:id="rId10"/>
      <p:bold r:id="rId11"/>
    </p:embeddedFont>
    <p:embeddedFont>
      <p:font typeface="BubbleGum" panose="00000400000000000000" pitchFamily="2" charset="0"/>
      <p:regular r:id="rId12"/>
    </p:embeddedFont>
  </p:embeddedFontLst>
  <p:defaultTextStyle>
    <a:defPPr>
      <a:defRPr lang="ko-KR"/>
    </a:defPPr>
    <a:lvl1pPr marL="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1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A4E79"/>
    <a:srgbClr val="FFC18E"/>
    <a:srgbClr val="513252"/>
    <a:srgbClr val="7A406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4995" autoAdjust="0"/>
    <p:restoredTop sz="94604" autoAdjust="0"/>
  </p:normalViewPr>
  <p:slideViewPr>
    <p:cSldViewPr snapToGrid="0">
      <p:cViewPr varScale="1">
        <p:scale>
          <a:sx n="106" d="100"/>
          <a:sy n="106" d="100"/>
        </p:scale>
        <p:origin x="792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presProps" Target="pres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font" Target="fonts/font3.fntdata"/><Relationship Id="rId2" Type="http://schemas.openxmlformats.org/officeDocument/2006/relationships/slide" Target="slides/slid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font" Target="fonts/font2.fntdata"/><Relationship Id="rId5" Type="http://schemas.openxmlformats.org/officeDocument/2006/relationships/slide" Target="slides/slide4.xml"/><Relationship Id="rId15" Type="http://schemas.openxmlformats.org/officeDocument/2006/relationships/theme" Target="theme/theme1.xml"/><Relationship Id="rId10" Type="http://schemas.openxmlformats.org/officeDocument/2006/relationships/font" Target="fonts/font1.fntdata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E0986F4-9F07-216C-18A6-EB0008F0B8B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E07E8D3D-2796-1234-A71E-D30DFAD86C62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altLang="ko-KR"/>
              <a:t>Click to edit Master subtitle style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6C014F0-6C7A-02F0-0B51-18C352BFBFE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7833D0F-51E1-D7F5-3E3B-87E73D192F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6E8EB64-6068-291E-1F35-E26CBCD51A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14002424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6D0FDFA-03FD-AA75-7E67-5B974F5C19D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ADA5E70D-ABBE-F39F-B962-4B0E36DA1F38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2BC33D0-DA19-121B-7A26-B8F7E808CF7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58659A-7DA6-F556-7FC0-864B686305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69FA539-0C1F-7AAE-5828-5D47955FD5A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62038883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C4D6B0D8-33A0-2743-2C31-BF932B82DC54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FC522935-9DC5-819E-FC8E-8C944682331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9F55061-8EB4-F375-4CEC-48F2B52824B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78A97B8-27EC-DE7E-1901-9D088F02D1D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85B0387-376A-23DC-E310-18079769C15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7841282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D2EFD3D-7B18-35FD-4615-A373A2C75AC0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603BDC1-9E71-B41A-C0EB-D6354F8A8F1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F4234DC-4991-AFCF-8690-35A4F08917C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B8FD4EA-1901-25D1-C087-B7C0C314B2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E092FA2-D4D8-EF21-D626-A2D1066A2A08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61188010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0385077-A73F-7AD9-FA8D-48B41CA686F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CC51FC4-9B18-4EEB-1F93-A4880B30302A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166A8377-2AAB-9FA3-47EB-A3E04C6B163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6AD86651-8167-47B1-9D39-0CACC5DE650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507CA4-6A2D-9C78-77C7-7FC955DDF88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77954180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AB3EB7-4C0E-E152-A01E-B30B22106B0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D166F2F-BCD1-6A40-A7F8-0199F6CA9A4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F1020C0-9A10-54DB-271F-B23C2CB4C85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76316D32-668A-F868-6E80-6287640975D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B72A9F2A-C852-F536-DD83-5755E5E4425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FDF9CAF9-C5DE-3477-032C-17B702325E2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27159216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F3ADB96-F711-52FC-DDCA-E5A5D2CD5C3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FD4C16C-DACF-0475-E72E-F04F7332D8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C01C88F-70E4-C030-2AA2-9DCD6C57FF46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A920567-C3DA-C82A-249C-9F925EEEAED7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CE82861A-E839-FCFF-FD40-1AD416BEAA1B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B84F5F76-EBC0-B3AE-77CB-757043F753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F1F85CA-C276-FA51-DA91-207FEC2D1E1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5A8633C9-D9E9-D621-80BE-591338A1678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0679403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2FA43619-CB6F-C87A-D9AF-71055A7C88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3763F019-9347-D916-82A4-230742A0BEE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3069B071-F1D4-AB9A-CBFA-22E157DB75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51635B51-00B6-CE3C-92AF-69F81F075FF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53867109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C6F0D87E-A7CF-1CE4-2BDE-E375E3E6D1A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65AE5C56-32E3-A12C-B2D3-26B2E15E64E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D04371F9-E229-AF2D-2010-102FC02240E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109308479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3BAB832-C1F4-1595-5849-65C0BBB82FE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A4A42C90-9319-0E11-063A-7957A139D6C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0C1018E6-80C5-2582-9A63-CBA8A9363E31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D5243E10-4AC0-93A0-BAE7-F534FC6187F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FF348710-6CB7-7179-1951-494651F4A01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A7697A1C-278D-BFD1-3B89-0E3FC9D8D0D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91828071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6EAEC31-9071-4F56-5D75-8D28DEF0207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A003241F-8C79-FFDC-4F36-A3B5B1ACB92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ko-KR" alt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EB6C6171-76F2-A53A-FBE1-38A06CBE87E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altLang="ko-KR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C291E7A5-CDE9-90C2-3FF4-7E733ABB48D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1B8372F5-33F6-551B-33CA-1827E9D094E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ko-KR" alt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76A7DFD-0BC5-9C4C-C123-8A41F87530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3955116755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7A406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7C763D6D-165F-8B18-3BF8-B36AC149566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altLang="ko-KR"/>
              <a:t>Click to edit Master title style</a:t>
            </a:r>
            <a:endParaRPr lang="ko-KR" altLang="en-US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1846EC21-43FB-0C88-0533-690F0CD8CE1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altLang="ko-KR"/>
              <a:t>Click to edit Master text styles</a:t>
            </a:r>
          </a:p>
          <a:p>
            <a:pPr lvl="1"/>
            <a:r>
              <a:rPr lang="en-US" altLang="ko-KR"/>
              <a:t>Second level</a:t>
            </a:r>
          </a:p>
          <a:p>
            <a:pPr lvl="2"/>
            <a:r>
              <a:rPr lang="en-US" altLang="ko-KR"/>
              <a:t>Third level</a:t>
            </a:r>
          </a:p>
          <a:p>
            <a:pPr lvl="3"/>
            <a:r>
              <a:rPr lang="en-US" altLang="ko-KR"/>
              <a:t>Fourth level</a:t>
            </a:r>
          </a:p>
          <a:p>
            <a:pPr lvl="4"/>
            <a:r>
              <a:rPr lang="en-US" altLang="ko-KR"/>
              <a:t>Fifth level</a:t>
            </a:r>
            <a:endParaRPr lang="ko-KR" altLang="en-US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D71AB1A-6845-88F5-A434-AE880772C804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7C3001A-0926-4100-9978-4604B90C81AD}" type="datetimeFigureOut">
              <a:rPr lang="ko-KR" altLang="en-US" smtClean="0"/>
              <a:t>2022-08-09</a:t>
            </a:fld>
            <a:endParaRPr lang="ko-KR" alt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52E502-EB56-9E6A-7003-7EF98BF3E1E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ko-KR" alt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E5423F7-9EA9-522F-08FB-34B6993AD5D8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BD4644C-D0BC-40F6-B026-81AAE783D086}" type="slidenum">
              <a:rPr lang="ko-KR" altLang="en-US" smtClean="0"/>
              <a:t>‹#›</a:t>
            </a:fld>
            <a:endParaRPr lang="ko-KR" altLang="en-US"/>
          </a:p>
        </p:txBody>
      </p:sp>
    </p:spTree>
    <p:extLst>
      <p:ext uri="{BB962C8B-B14F-4D97-AF65-F5344CB8AC3E}">
        <p14:creationId xmlns:p14="http://schemas.microsoft.com/office/powerpoint/2010/main" val="226670645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1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1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1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ko-KR"/>
      </a:defPPr>
      <a:lvl1pPr marL="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1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>
            <a:extLst>
              <a:ext uri="{FF2B5EF4-FFF2-40B4-BE49-F238E27FC236}">
                <a16:creationId xmlns:a16="http://schemas.microsoft.com/office/drawing/2014/main" id="{A776716B-1A1D-E265-B643-52130F4AC525}"/>
              </a:ext>
            </a:extLst>
          </p:cNvPr>
          <p:cNvSpPr txBox="1"/>
          <p:nvPr/>
        </p:nvSpPr>
        <p:spPr>
          <a:xfrm>
            <a:off x="2852163" y="2321004"/>
            <a:ext cx="6487673" cy="2215991"/>
          </a:xfrm>
          <a:prstGeom prst="rect">
            <a:avLst/>
          </a:prstGeom>
          <a:noFill/>
        </p:spPr>
        <p:txBody>
          <a:bodyPr wrap="none" rtlCol="0" anchor="ctr">
            <a:spAutoFit/>
          </a:bodyPr>
          <a:lstStyle/>
          <a:p>
            <a:pPr algn="ctr"/>
            <a:r>
              <a:rPr lang="en-US" altLang="ko-KR" sz="13800" dirty="0">
                <a:solidFill>
                  <a:srgbClr val="FFC18E"/>
                </a:solidFill>
                <a:latin typeface="BubbleGum" panose="00000400000000000000" pitchFamily="2" charset="0"/>
              </a:rPr>
              <a:t>Kimbap</a:t>
            </a:r>
            <a:endParaRPr lang="ko-KR" altLang="en-US" sz="13800" dirty="0">
              <a:solidFill>
                <a:srgbClr val="FFC18E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5429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 p14:presetBounceEnd="91000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91000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91000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2" presetClass="entr" presetSubtype="1" fill="hold" grpId="0" nodeType="withEffect">
                                      <p:stCondLst>
                                        <p:cond delay="0"/>
                                      </p:stCondLst>
                                      <p:iterate type="lt">
                                        <p:tmPct val="7000"/>
                                      </p:iterate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7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8" dur="2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h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2" grpId="0"/>
        </p:bldLst>
      </p:timing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val 2">
            <a:extLst>
              <a:ext uri="{FF2B5EF4-FFF2-40B4-BE49-F238E27FC236}">
                <a16:creationId xmlns:a16="http://schemas.microsoft.com/office/drawing/2014/main" id="{1AC4DE76-D3B2-F2C2-47CF-DF6CF282601A}"/>
              </a:ext>
            </a:extLst>
          </p:cNvPr>
          <p:cNvSpPr/>
          <p:nvPr/>
        </p:nvSpPr>
        <p:spPr>
          <a:xfrm>
            <a:off x="4345570" y="311831"/>
            <a:ext cx="2978124" cy="2978124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75356A-5F5F-F337-1AE7-01BD6E56337C}"/>
              </a:ext>
            </a:extLst>
          </p:cNvPr>
          <p:cNvSpPr/>
          <p:nvPr/>
        </p:nvSpPr>
        <p:spPr>
          <a:xfrm>
            <a:off x="702750" y="480300"/>
            <a:ext cx="5393250" cy="5393250"/>
          </a:xfrm>
          <a:prstGeom prst="ellipse">
            <a:avLst/>
          </a:prstGeom>
          <a:blipFill dpi="0" rotWithShape="1">
            <a:blip r:embed="rId2"/>
            <a:srcRect/>
            <a:stretch>
              <a:fillRect l="-16000" t="-2000" r="-1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973FD4-BC8C-0AAC-1E2D-10E80DDD6F68}"/>
              </a:ext>
            </a:extLst>
          </p:cNvPr>
          <p:cNvSpPr/>
          <p:nvPr/>
        </p:nvSpPr>
        <p:spPr>
          <a:xfrm>
            <a:off x="3169699" y="-228012"/>
            <a:ext cx="1743585" cy="1743585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A4E3D9-046D-52AC-E9D7-8C48EA42FCEB}"/>
              </a:ext>
            </a:extLst>
          </p:cNvPr>
          <p:cNvSpPr/>
          <p:nvPr/>
        </p:nvSpPr>
        <p:spPr>
          <a:xfrm>
            <a:off x="4345570" y="0"/>
            <a:ext cx="960600" cy="960600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D8B0D3-9EFD-14DF-ADF4-D31923DE312B}"/>
              </a:ext>
            </a:extLst>
          </p:cNvPr>
          <p:cNvSpPr/>
          <p:nvPr/>
        </p:nvSpPr>
        <p:spPr>
          <a:xfrm>
            <a:off x="-3660494" y="2888121"/>
            <a:ext cx="6516162" cy="6516162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A12C4-5F2F-B15B-D05F-CEEB8D547880}"/>
              </a:ext>
            </a:extLst>
          </p:cNvPr>
          <p:cNvSpPr/>
          <p:nvPr/>
        </p:nvSpPr>
        <p:spPr>
          <a:xfrm flipH="1">
            <a:off x="5464251" y="5768790"/>
            <a:ext cx="370381" cy="370381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A52A03-2A8F-DAEA-23C9-E76355B89CF7}"/>
              </a:ext>
            </a:extLst>
          </p:cNvPr>
          <p:cNvSpPr/>
          <p:nvPr/>
        </p:nvSpPr>
        <p:spPr>
          <a:xfrm flipH="1">
            <a:off x="212563" y="1029036"/>
            <a:ext cx="688100" cy="688100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E2853-1DE6-6D2B-6A85-6D705AB9BC00}"/>
              </a:ext>
            </a:extLst>
          </p:cNvPr>
          <p:cNvSpPr txBox="1"/>
          <p:nvPr/>
        </p:nvSpPr>
        <p:spPr>
          <a:xfrm>
            <a:off x="7053812" y="3829798"/>
            <a:ext cx="3541354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Seaweed </a:t>
            </a:r>
          </a:p>
          <a:p>
            <a:r>
              <a:rPr lang="en-US" altLang="ko-KR" sz="6000" dirty="0">
                <a:solidFill>
                  <a:srgbClr val="CA4E79"/>
                </a:solidFill>
                <a:latin typeface="BubbleGum" panose="00000400000000000000" pitchFamily="2" charset="0"/>
              </a:rPr>
              <a:t>laver</a:t>
            </a:r>
            <a:endParaRPr lang="ko-KR" altLang="en-US" sz="6000" dirty="0">
              <a:solidFill>
                <a:srgbClr val="CA4E79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207430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45000" decel="5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Oval 4">
            <a:extLst>
              <a:ext uri="{FF2B5EF4-FFF2-40B4-BE49-F238E27FC236}">
                <a16:creationId xmlns:a16="http://schemas.microsoft.com/office/drawing/2014/main" id="{D8A4E3D9-046D-52AC-E9D7-8C48EA42FCEB}"/>
              </a:ext>
            </a:extLst>
          </p:cNvPr>
          <p:cNvSpPr/>
          <p:nvPr/>
        </p:nvSpPr>
        <p:spPr>
          <a:xfrm>
            <a:off x="8564533" y="-994942"/>
            <a:ext cx="2368028" cy="2368028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973FD4-BC8C-0AAC-1E2D-10E80DDD6F68}"/>
              </a:ext>
            </a:extLst>
          </p:cNvPr>
          <p:cNvSpPr/>
          <p:nvPr/>
        </p:nvSpPr>
        <p:spPr>
          <a:xfrm>
            <a:off x="4836721" y="4402617"/>
            <a:ext cx="1743585" cy="1743585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75356A-5F5F-F337-1AE7-01BD6E56337C}"/>
              </a:ext>
            </a:extLst>
          </p:cNvPr>
          <p:cNvSpPr/>
          <p:nvPr/>
        </p:nvSpPr>
        <p:spPr>
          <a:xfrm>
            <a:off x="5947850" y="871421"/>
            <a:ext cx="5393250" cy="5393250"/>
          </a:xfrm>
          <a:prstGeom prst="ellipse">
            <a:avLst/>
          </a:prstGeom>
          <a:blipFill dpi="0" rotWithShape="1">
            <a:blip r:embed="rId2"/>
            <a:srcRect/>
            <a:stretch>
              <a:fillRect l="-13000" t="-13000" r="-12000" b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C4DE76-D3B2-F2C2-47CF-DF6CF282601A}"/>
              </a:ext>
            </a:extLst>
          </p:cNvPr>
          <p:cNvSpPr/>
          <p:nvPr/>
        </p:nvSpPr>
        <p:spPr>
          <a:xfrm>
            <a:off x="9567350" y="4099611"/>
            <a:ext cx="3773936" cy="3773936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D8B0D3-9EFD-14DF-ADF4-D31923DE312B}"/>
              </a:ext>
            </a:extLst>
          </p:cNvPr>
          <p:cNvSpPr/>
          <p:nvPr/>
        </p:nvSpPr>
        <p:spPr>
          <a:xfrm>
            <a:off x="-4980557" y="-329455"/>
            <a:ext cx="8858132" cy="8858132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A12C4-5F2F-B15B-D05F-CEEB8D547880}"/>
              </a:ext>
            </a:extLst>
          </p:cNvPr>
          <p:cNvSpPr/>
          <p:nvPr/>
        </p:nvSpPr>
        <p:spPr>
          <a:xfrm flipH="1">
            <a:off x="10088400" y="943393"/>
            <a:ext cx="1028082" cy="1028082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A52A03-2A8F-DAEA-23C9-E76355B89CF7}"/>
              </a:ext>
            </a:extLst>
          </p:cNvPr>
          <p:cNvSpPr/>
          <p:nvPr/>
        </p:nvSpPr>
        <p:spPr>
          <a:xfrm flipH="1">
            <a:off x="2481599" y="159407"/>
            <a:ext cx="688100" cy="688100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E2853-1DE6-6D2B-6A85-6D705AB9BC00}"/>
              </a:ext>
            </a:extLst>
          </p:cNvPr>
          <p:cNvSpPr txBox="1"/>
          <p:nvPr/>
        </p:nvSpPr>
        <p:spPr>
          <a:xfrm>
            <a:off x="2481599" y="2921168"/>
            <a:ext cx="1760418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Ri</a:t>
            </a:r>
            <a:r>
              <a:rPr lang="en-US" altLang="ko-KR" sz="6000" dirty="0">
                <a:solidFill>
                  <a:srgbClr val="CA4E79"/>
                </a:solidFill>
                <a:latin typeface="BubbleGum" panose="00000400000000000000" pitchFamily="2" charset="0"/>
              </a:rPr>
              <a:t>c</a:t>
            </a:r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e</a:t>
            </a:r>
            <a:endParaRPr lang="ko-KR" altLang="en-US" sz="6000" dirty="0">
              <a:solidFill>
                <a:srgbClr val="CA4E79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57418056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45000" decel="5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FD8B0D3-9EFD-14DF-ADF4-D31923DE312B}"/>
              </a:ext>
            </a:extLst>
          </p:cNvPr>
          <p:cNvSpPr/>
          <p:nvPr/>
        </p:nvSpPr>
        <p:spPr>
          <a:xfrm>
            <a:off x="4383092" y="-1640430"/>
            <a:ext cx="4440022" cy="4440022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A12C4-5F2F-B15B-D05F-CEEB8D547880}"/>
              </a:ext>
            </a:extLst>
          </p:cNvPr>
          <p:cNvSpPr/>
          <p:nvPr/>
        </p:nvSpPr>
        <p:spPr>
          <a:xfrm flipH="1">
            <a:off x="-1908404" y="-755645"/>
            <a:ext cx="4295048" cy="4295048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75356A-5F5F-F337-1AE7-01BD6E56337C}"/>
              </a:ext>
            </a:extLst>
          </p:cNvPr>
          <p:cNvSpPr/>
          <p:nvPr/>
        </p:nvSpPr>
        <p:spPr>
          <a:xfrm>
            <a:off x="1545392" y="847507"/>
            <a:ext cx="5393250" cy="5393250"/>
          </a:xfrm>
          <a:prstGeom prst="ellipse">
            <a:avLst/>
          </a:prstGeom>
          <a:blipFill dpi="0" rotWithShape="1">
            <a:blip r:embed="rId2"/>
            <a:srcRect/>
            <a:stretch>
              <a:fillRect l="-37000" t="-12000" r="-32000" b="-16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C4DE76-D3B2-F2C2-47CF-DF6CF282601A}"/>
              </a:ext>
            </a:extLst>
          </p:cNvPr>
          <p:cNvSpPr/>
          <p:nvPr/>
        </p:nvSpPr>
        <p:spPr>
          <a:xfrm>
            <a:off x="6725537" y="5430871"/>
            <a:ext cx="4646036" cy="4646036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973FD4-BC8C-0AAC-1E2D-10E80DDD6F68}"/>
              </a:ext>
            </a:extLst>
          </p:cNvPr>
          <p:cNvSpPr/>
          <p:nvPr/>
        </p:nvSpPr>
        <p:spPr>
          <a:xfrm>
            <a:off x="820427" y="3841581"/>
            <a:ext cx="1743585" cy="1743585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A4E3D9-046D-52AC-E9D7-8C48EA42FCEB}"/>
              </a:ext>
            </a:extLst>
          </p:cNvPr>
          <p:cNvSpPr/>
          <p:nvPr/>
        </p:nvSpPr>
        <p:spPr>
          <a:xfrm>
            <a:off x="553029" y="5645563"/>
            <a:ext cx="534796" cy="534796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A52A03-2A8F-DAEA-23C9-E76355B89CF7}"/>
              </a:ext>
            </a:extLst>
          </p:cNvPr>
          <p:cNvSpPr/>
          <p:nvPr/>
        </p:nvSpPr>
        <p:spPr>
          <a:xfrm flipH="1">
            <a:off x="1770406" y="943393"/>
            <a:ext cx="1081400" cy="1081400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E2853-1DE6-6D2B-6A85-6D705AB9BC00}"/>
              </a:ext>
            </a:extLst>
          </p:cNvPr>
          <p:cNvSpPr txBox="1"/>
          <p:nvPr/>
        </p:nvSpPr>
        <p:spPr>
          <a:xfrm>
            <a:off x="8274898" y="3371092"/>
            <a:ext cx="2140330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t</a:t>
            </a:r>
            <a:r>
              <a:rPr lang="en-US" altLang="ko-KR" sz="6000" dirty="0">
                <a:solidFill>
                  <a:srgbClr val="CA4E79"/>
                </a:solidFill>
                <a:latin typeface="BubbleGum" panose="00000400000000000000" pitchFamily="2" charset="0"/>
              </a:rPr>
              <a:t>u</a:t>
            </a:r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na</a:t>
            </a:r>
            <a:endParaRPr lang="ko-KR" altLang="en-US" sz="6000" dirty="0">
              <a:solidFill>
                <a:srgbClr val="CA4E79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04177754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45000" decel="5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>
            <a:extLst>
              <a:ext uri="{FF2B5EF4-FFF2-40B4-BE49-F238E27FC236}">
                <a16:creationId xmlns:a16="http://schemas.microsoft.com/office/drawing/2014/main" id="{4A973FD4-BC8C-0AAC-1E2D-10E80DDD6F68}"/>
              </a:ext>
            </a:extLst>
          </p:cNvPr>
          <p:cNvSpPr/>
          <p:nvPr/>
        </p:nvSpPr>
        <p:spPr>
          <a:xfrm>
            <a:off x="5077603" y="4058410"/>
            <a:ext cx="1372462" cy="1372462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C4DE76-D3B2-F2C2-47CF-DF6CF282601A}"/>
              </a:ext>
            </a:extLst>
          </p:cNvPr>
          <p:cNvSpPr/>
          <p:nvPr/>
        </p:nvSpPr>
        <p:spPr>
          <a:xfrm>
            <a:off x="7899010" y="4058410"/>
            <a:ext cx="9334890" cy="9334890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75356A-5F5F-F337-1AE7-01BD6E56337C}"/>
              </a:ext>
            </a:extLst>
          </p:cNvPr>
          <p:cNvSpPr/>
          <p:nvPr/>
        </p:nvSpPr>
        <p:spPr>
          <a:xfrm>
            <a:off x="5578273" y="842778"/>
            <a:ext cx="5393250" cy="5393250"/>
          </a:xfrm>
          <a:prstGeom prst="ellipse">
            <a:avLst/>
          </a:prstGeom>
          <a:blipFill dpi="0" rotWithShape="1">
            <a:blip r:embed="rId2"/>
            <a:srcRect/>
            <a:stretch>
              <a:fillRect l="-30000" t="-17000" r="-36000" b="-2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A4E3D9-046D-52AC-E9D7-8C48EA42FCEB}"/>
              </a:ext>
            </a:extLst>
          </p:cNvPr>
          <p:cNvSpPr/>
          <p:nvPr/>
        </p:nvSpPr>
        <p:spPr>
          <a:xfrm>
            <a:off x="10421594" y="335518"/>
            <a:ext cx="1578016" cy="1578016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D8B0D3-9EFD-14DF-ADF4-D31923DE312B}"/>
              </a:ext>
            </a:extLst>
          </p:cNvPr>
          <p:cNvSpPr/>
          <p:nvPr/>
        </p:nvSpPr>
        <p:spPr>
          <a:xfrm>
            <a:off x="8545425" y="-428911"/>
            <a:ext cx="2342445" cy="2342445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A12C4-5F2F-B15B-D05F-CEEB8D547880}"/>
              </a:ext>
            </a:extLst>
          </p:cNvPr>
          <p:cNvSpPr/>
          <p:nvPr/>
        </p:nvSpPr>
        <p:spPr>
          <a:xfrm flipH="1">
            <a:off x="61766" y="4475718"/>
            <a:ext cx="2112722" cy="2112722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A52A03-2A8F-DAEA-23C9-E76355B89CF7}"/>
              </a:ext>
            </a:extLst>
          </p:cNvPr>
          <p:cNvSpPr/>
          <p:nvPr/>
        </p:nvSpPr>
        <p:spPr>
          <a:xfrm flipH="1">
            <a:off x="5137144" y="335518"/>
            <a:ext cx="381588" cy="381588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E2853-1DE6-6D2B-6A85-6D705AB9BC00}"/>
              </a:ext>
            </a:extLst>
          </p:cNvPr>
          <p:cNvSpPr txBox="1"/>
          <p:nvPr/>
        </p:nvSpPr>
        <p:spPr>
          <a:xfrm>
            <a:off x="1876282" y="2924302"/>
            <a:ext cx="3017173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C</a:t>
            </a:r>
            <a:r>
              <a:rPr lang="en-US" altLang="ko-KR" sz="6000" dirty="0">
                <a:solidFill>
                  <a:srgbClr val="CA4E79"/>
                </a:solidFill>
                <a:latin typeface="BubbleGum" panose="00000400000000000000" pitchFamily="2" charset="0"/>
              </a:rPr>
              <a:t>ar</a:t>
            </a:r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rot</a:t>
            </a:r>
            <a:endParaRPr lang="ko-KR" altLang="en-US" sz="6000" dirty="0">
              <a:solidFill>
                <a:srgbClr val="CA4E79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44741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45000" decel="5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Oval 7">
            <a:extLst>
              <a:ext uri="{FF2B5EF4-FFF2-40B4-BE49-F238E27FC236}">
                <a16:creationId xmlns:a16="http://schemas.microsoft.com/office/drawing/2014/main" id="{33A52A03-2A8F-DAEA-23C9-E76355B89CF7}"/>
              </a:ext>
            </a:extLst>
          </p:cNvPr>
          <p:cNvSpPr/>
          <p:nvPr/>
        </p:nvSpPr>
        <p:spPr>
          <a:xfrm flipH="1">
            <a:off x="3393114" y="5430871"/>
            <a:ext cx="2702886" cy="2702886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75356A-5F5F-F337-1AE7-01BD6E56337C}"/>
              </a:ext>
            </a:extLst>
          </p:cNvPr>
          <p:cNvSpPr/>
          <p:nvPr/>
        </p:nvSpPr>
        <p:spPr>
          <a:xfrm>
            <a:off x="1087825" y="842778"/>
            <a:ext cx="5393250" cy="5393250"/>
          </a:xfrm>
          <a:prstGeom prst="ellipse">
            <a:avLst/>
          </a:prstGeom>
          <a:blipFill dpi="0" rotWithShape="1">
            <a:blip r:embed="rId2"/>
            <a:srcRect/>
            <a:stretch>
              <a:fillRect l="-15000" r="-23000"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C4DE76-D3B2-F2C2-47CF-DF6CF282601A}"/>
              </a:ext>
            </a:extLst>
          </p:cNvPr>
          <p:cNvSpPr/>
          <p:nvPr/>
        </p:nvSpPr>
        <p:spPr>
          <a:xfrm>
            <a:off x="-578115" y="674488"/>
            <a:ext cx="1537778" cy="1537778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973FD4-BC8C-0AAC-1E2D-10E80DDD6F68}"/>
              </a:ext>
            </a:extLst>
          </p:cNvPr>
          <p:cNvSpPr/>
          <p:nvPr/>
        </p:nvSpPr>
        <p:spPr>
          <a:xfrm>
            <a:off x="-671592" y="1607642"/>
            <a:ext cx="2603700" cy="2603700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A4E3D9-046D-52AC-E9D7-8C48EA42FCEB}"/>
              </a:ext>
            </a:extLst>
          </p:cNvPr>
          <p:cNvSpPr/>
          <p:nvPr/>
        </p:nvSpPr>
        <p:spPr>
          <a:xfrm>
            <a:off x="8613178" y="1877392"/>
            <a:ext cx="534796" cy="534796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6" name="Oval 5">
            <a:extLst>
              <a:ext uri="{FF2B5EF4-FFF2-40B4-BE49-F238E27FC236}">
                <a16:creationId xmlns:a16="http://schemas.microsoft.com/office/drawing/2014/main" id="{1FD8B0D3-9EFD-14DF-ADF4-D31923DE312B}"/>
              </a:ext>
            </a:extLst>
          </p:cNvPr>
          <p:cNvSpPr/>
          <p:nvPr/>
        </p:nvSpPr>
        <p:spPr>
          <a:xfrm>
            <a:off x="6096000" y="-6290480"/>
            <a:ext cx="7898122" cy="7898122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A12C4-5F2F-B15B-D05F-CEEB8D547880}"/>
              </a:ext>
            </a:extLst>
          </p:cNvPr>
          <p:cNvSpPr/>
          <p:nvPr/>
        </p:nvSpPr>
        <p:spPr>
          <a:xfrm flipH="1">
            <a:off x="6725537" y="-223346"/>
            <a:ext cx="2132248" cy="2132248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E2853-1DE6-6D2B-6A85-6D705AB9BC00}"/>
              </a:ext>
            </a:extLst>
          </p:cNvPr>
          <p:cNvSpPr txBox="1"/>
          <p:nvPr/>
        </p:nvSpPr>
        <p:spPr>
          <a:xfrm>
            <a:off x="7396209" y="3333749"/>
            <a:ext cx="3990195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Cuc</a:t>
            </a:r>
            <a:r>
              <a:rPr lang="en-US" altLang="ko-KR" sz="6000" dirty="0">
                <a:solidFill>
                  <a:srgbClr val="CA4E79"/>
                </a:solidFill>
                <a:latin typeface="BubbleGum" panose="00000400000000000000" pitchFamily="2" charset="0"/>
              </a:rPr>
              <a:t>um</a:t>
            </a:r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ber</a:t>
            </a:r>
            <a:endParaRPr lang="ko-KR" altLang="en-US" sz="6000" dirty="0">
              <a:solidFill>
                <a:srgbClr val="CA4E79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59227555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45000" decel="5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Oval 5">
            <a:extLst>
              <a:ext uri="{FF2B5EF4-FFF2-40B4-BE49-F238E27FC236}">
                <a16:creationId xmlns:a16="http://schemas.microsoft.com/office/drawing/2014/main" id="{1FD8B0D3-9EFD-14DF-ADF4-D31923DE312B}"/>
              </a:ext>
            </a:extLst>
          </p:cNvPr>
          <p:cNvSpPr/>
          <p:nvPr/>
        </p:nvSpPr>
        <p:spPr>
          <a:xfrm>
            <a:off x="7923903" y="-5949116"/>
            <a:ext cx="8536194" cy="8536194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FF75356A-5F5F-F337-1AE7-01BD6E56337C}"/>
              </a:ext>
            </a:extLst>
          </p:cNvPr>
          <p:cNvSpPr/>
          <p:nvPr/>
        </p:nvSpPr>
        <p:spPr>
          <a:xfrm>
            <a:off x="5792893" y="895682"/>
            <a:ext cx="5393250" cy="5393250"/>
          </a:xfrm>
          <a:prstGeom prst="ellipse">
            <a:avLst/>
          </a:prstGeom>
          <a:blipFill dpi="0" rotWithShape="1">
            <a:blip r:embed="rId2"/>
            <a:srcRect/>
            <a:stretch>
              <a:fillRect/>
            </a:stretch>
          </a:blip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3" name="Oval 2">
            <a:extLst>
              <a:ext uri="{FF2B5EF4-FFF2-40B4-BE49-F238E27FC236}">
                <a16:creationId xmlns:a16="http://schemas.microsoft.com/office/drawing/2014/main" id="{1AC4DE76-D3B2-F2C2-47CF-DF6CF282601A}"/>
              </a:ext>
            </a:extLst>
          </p:cNvPr>
          <p:cNvSpPr/>
          <p:nvPr/>
        </p:nvSpPr>
        <p:spPr>
          <a:xfrm>
            <a:off x="-3287674" y="3592307"/>
            <a:ext cx="10782690" cy="10782690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4A973FD4-BC8C-0AAC-1E2D-10E80DDD6F68}"/>
              </a:ext>
            </a:extLst>
          </p:cNvPr>
          <p:cNvSpPr/>
          <p:nvPr/>
        </p:nvSpPr>
        <p:spPr>
          <a:xfrm>
            <a:off x="5008411" y="4833208"/>
            <a:ext cx="1743585" cy="1743585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5" name="Oval 4">
            <a:extLst>
              <a:ext uri="{FF2B5EF4-FFF2-40B4-BE49-F238E27FC236}">
                <a16:creationId xmlns:a16="http://schemas.microsoft.com/office/drawing/2014/main" id="{D8A4E3D9-046D-52AC-E9D7-8C48EA42FCEB}"/>
              </a:ext>
            </a:extLst>
          </p:cNvPr>
          <p:cNvSpPr/>
          <p:nvPr/>
        </p:nvSpPr>
        <p:spPr>
          <a:xfrm>
            <a:off x="4491327" y="4618714"/>
            <a:ext cx="534796" cy="534796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id="{38FA12C4-5F2F-B15B-D05F-CEEB8D547880}"/>
              </a:ext>
            </a:extLst>
          </p:cNvPr>
          <p:cNvSpPr/>
          <p:nvPr/>
        </p:nvSpPr>
        <p:spPr>
          <a:xfrm flipH="1">
            <a:off x="-1101705" y="746692"/>
            <a:ext cx="4295048" cy="4295048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8" name="Oval 7">
            <a:extLst>
              <a:ext uri="{FF2B5EF4-FFF2-40B4-BE49-F238E27FC236}">
                <a16:creationId xmlns:a16="http://schemas.microsoft.com/office/drawing/2014/main" id="{33A52A03-2A8F-DAEA-23C9-E76355B89CF7}"/>
              </a:ext>
            </a:extLst>
          </p:cNvPr>
          <p:cNvSpPr/>
          <p:nvPr/>
        </p:nvSpPr>
        <p:spPr>
          <a:xfrm flipH="1">
            <a:off x="2891531" y="-2395377"/>
            <a:ext cx="3734388" cy="3734388"/>
          </a:xfrm>
          <a:prstGeom prst="ellipse">
            <a:avLst/>
          </a:prstGeom>
          <a:solidFill>
            <a:srgbClr val="513252">
              <a:alpha val="5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ko-KR" altLang="en-US" dirty="0"/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B4E2853-1DE6-6D2B-6A85-6D705AB9BC00}"/>
              </a:ext>
            </a:extLst>
          </p:cNvPr>
          <p:cNvSpPr txBox="1"/>
          <p:nvPr/>
        </p:nvSpPr>
        <p:spPr>
          <a:xfrm>
            <a:off x="1770406" y="2894216"/>
            <a:ext cx="2988319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altLang="ko-KR" sz="6000" dirty="0">
                <a:solidFill>
                  <a:srgbClr val="FFC18E"/>
                </a:solidFill>
                <a:latin typeface="BubbleGum" panose="00000400000000000000" pitchFamily="2" charset="0"/>
              </a:rPr>
              <a:t>Pickled</a:t>
            </a:r>
          </a:p>
          <a:p>
            <a:r>
              <a:rPr lang="en-US" altLang="ko-KR" sz="6000" dirty="0">
                <a:solidFill>
                  <a:srgbClr val="CA4E79"/>
                </a:solidFill>
                <a:latin typeface="BubbleGum" panose="00000400000000000000" pitchFamily="2" charset="0"/>
              </a:rPr>
              <a:t>Radish</a:t>
            </a:r>
            <a:endParaRPr lang="ko-KR" altLang="en-US" sz="6000" dirty="0">
              <a:solidFill>
                <a:srgbClr val="CA4E79"/>
              </a:solidFill>
              <a:latin typeface="BubbleGum" panose="00000400000000000000" pitchFamily="2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95012697"/>
      </p:ext>
    </p:extLst>
  </p:cSld>
  <p:clrMapOvr>
    <a:masterClrMapping/>
  </p:clrMapOvr>
  <mc:AlternateContent xmlns:mc="http://schemas.openxmlformats.org/markup-compatibility/2006" xmlns:p159="http://schemas.microsoft.com/office/powerpoint/2015/09/main">
    <mc:Choice Requires="p159">
      <p:transition spd="slow">
        <p159:morph option="byObject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5000"/>
                                  </p:iterate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8" presetClass="emph" presetSubtype="0" repeatCount="indefinite" accel="45000" decel="55000" autoRev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420000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Tuna Kimbap (Chamchi Kimbap) - My Korean Kitchen">
            <a:extLst>
              <a:ext uri="{FF2B5EF4-FFF2-40B4-BE49-F238E27FC236}">
                <a16:creationId xmlns:a16="http://schemas.microsoft.com/office/drawing/2014/main" id="{ACC6F359-2A23-CB98-D279-24A6C4DF502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2032000" y="-3302000"/>
            <a:ext cx="8128000" cy="12192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059089660"/>
      </p:ext>
    </p:extLst>
  </p:cSld>
  <p:clrMapOvr>
    <a:masterClrMapping/>
  </p:clrMapOvr>
  <p:transition spd="slow"/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맑은 고딕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맑은 고딕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72</TotalTime>
  <Words>9</Words>
  <Application>Microsoft Office PowerPoint</Application>
  <PresentationFormat>Widescreen</PresentationFormat>
  <Paragraphs>9</Paragraphs>
  <Slides>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12" baseType="lpstr">
      <vt:lpstr>BubbleGum</vt:lpstr>
      <vt:lpstr>맑은 고딕</vt:lpstr>
      <vt:lpstr>Arial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ESL Toybox</dc:creator>
  <cp:lastModifiedBy>ESL Toybox</cp:lastModifiedBy>
  <cp:revision>6</cp:revision>
  <dcterms:created xsi:type="dcterms:W3CDTF">2022-07-29T01:27:45Z</dcterms:created>
  <dcterms:modified xsi:type="dcterms:W3CDTF">2022-08-09T00:42:30Z</dcterms:modified>
</cp:coreProperties>
</file>