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27" r:id="rId2"/>
    <p:sldId id="310" r:id="rId3"/>
    <p:sldId id="257" r:id="rId4"/>
    <p:sldId id="311" r:id="rId5"/>
    <p:sldId id="258" r:id="rId6"/>
    <p:sldId id="259" r:id="rId7"/>
    <p:sldId id="260" r:id="rId8"/>
    <p:sldId id="261" r:id="rId9"/>
    <p:sldId id="262" r:id="rId10"/>
    <p:sldId id="263" r:id="rId11"/>
    <p:sldId id="297" r:id="rId12"/>
    <p:sldId id="264" r:id="rId13"/>
    <p:sldId id="312" r:id="rId14"/>
    <p:sldId id="265" r:id="rId15"/>
    <p:sldId id="266" r:id="rId16"/>
    <p:sldId id="267" r:id="rId17"/>
    <p:sldId id="268" r:id="rId18"/>
    <p:sldId id="269" r:id="rId19"/>
    <p:sldId id="270" r:id="rId20"/>
    <p:sldId id="298" r:id="rId21"/>
    <p:sldId id="299" r:id="rId22"/>
    <p:sldId id="372" r:id="rId23"/>
    <p:sldId id="373" r:id="rId24"/>
    <p:sldId id="421" r:id="rId25"/>
    <p:sldId id="424" r:id="rId26"/>
    <p:sldId id="305" r:id="rId27"/>
    <p:sldId id="313" r:id="rId28"/>
    <p:sldId id="423" r:id="rId29"/>
    <p:sldId id="422" r:id="rId30"/>
    <p:sldId id="425" r:id="rId31"/>
    <p:sldId id="426" r:id="rId32"/>
    <p:sldId id="281" r:id="rId33"/>
    <p:sldId id="287" r:id="rId34"/>
    <p:sldId id="303" r:id="rId35"/>
    <p:sldId id="283" r:id="rId36"/>
    <p:sldId id="284" r:id="rId37"/>
    <p:sldId id="285" r:id="rId38"/>
    <p:sldId id="427" r:id="rId39"/>
    <p:sldId id="304" r:id="rId40"/>
    <p:sldId id="289" r:id="rId41"/>
    <p:sldId id="307" r:id="rId42"/>
    <p:sldId id="309" r:id="rId43"/>
    <p:sldId id="328" r:id="rId44"/>
    <p:sldId id="430" r:id="rId45"/>
    <p:sldId id="431" r:id="rId46"/>
    <p:sldId id="428" r:id="rId47"/>
    <p:sldId id="329" r:id="rId48"/>
    <p:sldId id="330" r:id="rId49"/>
    <p:sldId id="429" r:id="rId50"/>
    <p:sldId id="432" r:id="rId51"/>
    <p:sldId id="331" r:id="rId52"/>
    <p:sldId id="419" r:id="rId53"/>
    <p:sldId id="420" r:id="rId54"/>
    <p:sldId id="433" r:id="rId55"/>
    <p:sldId id="434" r:id="rId56"/>
    <p:sldId id="377" r:id="rId57"/>
  </p:sldIdLst>
  <p:sldSz cx="12192000" cy="6858000"/>
  <p:notesSz cx="6858000" cy="9144000"/>
  <p:embeddedFontLst>
    <p:embeddedFont>
      <p:font typeface="Arial Black" panose="020B0A04020102020204" pitchFamily="34" charset="0"/>
      <p:bold r:id="rId58"/>
    </p:embeddedFont>
    <p:embeddedFont>
      <p:font typeface="Arial Nova Cond" panose="020B0506020202020204" pitchFamily="34" charset="0"/>
      <p:regular r:id="rId59"/>
      <p:bold r:id="rId60"/>
      <p:italic r:id="rId61"/>
      <p:boldItalic r:id="rId62"/>
    </p:embeddedFont>
    <p:embeddedFont>
      <p:font typeface="Arial Nova Light" panose="020B0304020202020204" pitchFamily="34" charset="0"/>
      <p:regular r:id="rId63"/>
      <p:italic r:id="rId64"/>
    </p:embeddedFont>
    <p:embeddedFont>
      <p:font typeface="Bebas Kai" panose="020B0600000101010101" charset="0"/>
      <p:regular r:id="rId65"/>
    </p:embeddedFont>
    <p:embeddedFont>
      <p:font typeface="Bebas Neue" panose="00000500000000000000" pitchFamily="2" charset="0"/>
      <p:regular r:id="rId66"/>
      <p:bold r:id="rId67"/>
    </p:embeddedFont>
    <p:embeddedFont>
      <p:font typeface="Bebas Neue Book" panose="00000500000000000000" pitchFamily="50" charset="0"/>
      <p:regular r:id="rId68"/>
    </p:embeddedFont>
    <p:embeddedFont>
      <p:font typeface="BrowalliaUPC" panose="020B0604020202020204" pitchFamily="34" charset="-34"/>
      <p:regular r:id="rId69"/>
      <p:bold r:id="rId70"/>
      <p:italic r:id="rId71"/>
      <p:bold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alibri Light" panose="020F0302020204030204" pitchFamily="34" charset="0"/>
      <p:regular r:id="rId77"/>
      <p:italic r:id="rId78"/>
    </p:embeddedFont>
    <p:embeddedFont>
      <p:font typeface="휴먼편지체" panose="02030504000101010101" pitchFamily="18" charset="-127"/>
      <p:regular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56"/>
    <a:srgbClr val="EE6C4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6" Type="http://schemas.openxmlformats.org/officeDocument/2006/relationships/font" Target="fonts/font19.fntdata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8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9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8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2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5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74B2-D126-4FEC-ACF4-58B363641F7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28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acebook.com/photo.php?pid=9772384&amp;id=6297400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facebook.com/photo.php?pid=10742651&amp;id=629740082&amp;op=1&amp;view=global&amp;subj=62974008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share/s-iettp-2022-introduction-questions/63afef81-9c88-4fa3-93c8-6fb0bbcc91bb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in front of a tree with pink flowers&#10;&#10;Description automatically generated with low confidence">
            <a:extLst>
              <a:ext uri="{FF2B5EF4-FFF2-40B4-BE49-F238E27FC236}">
                <a16:creationId xmlns:a16="http://schemas.microsoft.com/office/drawing/2014/main" id="{50D11A94-3D07-6E6D-7F6B-12A8119FFB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7" b="10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33161" y="2258397"/>
            <a:ext cx="1123671" cy="45719"/>
          </a:xfrm>
          <a:prstGeom prst="rect">
            <a:avLst/>
          </a:prstGeom>
          <a:solidFill>
            <a:srgbClr val="3B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514" y="3391732"/>
            <a:ext cx="1192897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TIMOTHY JACK SCHILSTRA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01" y="2612067"/>
            <a:ext cx="207300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TIM</a:t>
            </a:r>
          </a:p>
        </p:txBody>
      </p:sp>
      <p:sp>
        <p:nvSpPr>
          <p:cNvPr id="27" name="Oval 26"/>
          <p:cNvSpPr/>
          <p:nvPr/>
        </p:nvSpPr>
        <p:spPr>
          <a:xfrm>
            <a:off x="15506366" y="9055063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icn1-1.xx.fbcdn.net/hphotos-xfl1/v/t1.0-9/12806248_10153577928949087_640018400412549100_n.jpg?oh=85e2585cf6ba6f895434e6faa59e491e&amp;oe=57582832">
            <a:extLst>
              <a:ext uri="{FF2B5EF4-FFF2-40B4-BE49-F238E27FC236}">
                <a16:creationId xmlns:a16="http://schemas.microsoft.com/office/drawing/2014/main" id="{C53D8A33-557D-42E5-9AA3-E51021238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7470" y="-4762617"/>
            <a:ext cx="28582221" cy="2143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89966" y="3933851"/>
            <a:ext cx="4094906" cy="2045516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Melissa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b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  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Bob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12290" name="Picture 2" descr="https://scontent-icn1-1.xx.fbcdn.net/hphotos-xfl1/v/t1.0-9/12806248_10153577928949087_640018400412549100_n.jpg?oh=85e2585cf6ba6f895434e6faa59e491e&amp;oe=57582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514" y="0"/>
            <a:ext cx="9160157" cy="6870120"/>
          </a:xfrm>
          <a:prstGeom prst="rect">
            <a:avLst/>
          </a:prstGeom>
          <a:noFill/>
          <a:effectLst>
            <a:outerShdw blurRad="254000" dist="38100" sx="101000" sy="101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7534F2D-B05B-4762-956F-BD5F0D5FC3BF}"/>
              </a:ext>
            </a:extLst>
          </p:cNvPr>
          <p:cNvGrpSpPr/>
          <p:nvPr/>
        </p:nvGrpSpPr>
        <p:grpSpPr>
          <a:xfrm>
            <a:off x="1578578" y="1531808"/>
            <a:ext cx="1966534" cy="1897192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DB57CC4-ED73-42C8-8A82-079C718D2CF0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2C7A8442-35D9-45D0-9496-78C98F95275E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23495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61562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y be an image of 2 people, child, people standing, tree and outdoors">
            <a:extLst>
              <a:ext uri="{FF2B5EF4-FFF2-40B4-BE49-F238E27FC236}">
                <a16:creationId xmlns:a16="http://schemas.microsoft.com/office/drawing/2014/main" id="{EF10265C-C6E7-4FF7-8DDE-65BF9C5C3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3900" y="-5810250"/>
            <a:ext cx="14401800" cy="192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5571" y="1911282"/>
            <a:ext cx="4824546" cy="509649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Benjamin</a:t>
            </a:r>
            <a:b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Lydia  </a:t>
            </a:r>
            <a:b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Harold </a:t>
            </a:r>
          </a:p>
        </p:txBody>
      </p:sp>
      <p:pic>
        <p:nvPicPr>
          <p:cNvPr id="1026" name="Picture 2" descr="May be an image of 2 people, child, people standing, tree and outdoors">
            <a:extLst>
              <a:ext uri="{FF2B5EF4-FFF2-40B4-BE49-F238E27FC236}">
                <a16:creationId xmlns:a16="http://schemas.microsoft.com/office/drawing/2014/main" id="{62FECD48-2884-4E37-BBFD-85FC7C877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-737084"/>
            <a:ext cx="5908129" cy="7877505"/>
          </a:xfrm>
          <a:prstGeom prst="rect">
            <a:avLst/>
          </a:prstGeom>
          <a:noFill/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9543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splaying family_growth.gif">
            <a:extLst>
              <a:ext uri="{FF2B5EF4-FFF2-40B4-BE49-F238E27FC236}">
                <a16:creationId xmlns:a16="http://schemas.microsoft.com/office/drawing/2014/main" id="{548C5F00-1B50-43D0-A3C1-D064C3A85D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578"/>
            <a:ext cx="12192000" cy="97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isplaying family_growt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-22028"/>
            <a:ext cx="8602134" cy="68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28089"/>
      </p:ext>
    </p:extLst>
  </p:cSld>
  <p:clrMapOvr>
    <a:masterClrMapping/>
  </p:clrMapOvr>
  <p:transition spd="slow">
    <p:push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/>
              <a:t>How long have I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lived</a:t>
            </a:r>
            <a:r>
              <a:rPr lang="en-US" dirty="0"/>
              <a:t> in Korea? </a:t>
            </a:r>
          </a:p>
        </p:txBody>
      </p:sp>
    </p:spTree>
    <p:extLst>
      <p:ext uri="{BB962C8B-B14F-4D97-AF65-F5344CB8AC3E}">
        <p14:creationId xmlns:p14="http://schemas.microsoft.com/office/powerpoint/2010/main" val="143889828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2544" y="642938"/>
            <a:ext cx="3394075" cy="11430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Mr.S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 Korea</a:t>
            </a:r>
          </a:p>
        </p:txBody>
      </p:sp>
      <p:pic>
        <p:nvPicPr>
          <p:cNvPr id="6147" name="Picture 6" descr="13350_315132310082_629740082_9772383_2437009_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" y="2210667"/>
            <a:ext cx="5903913" cy="442912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9722_194723890872_652320872_4212688_651903_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"/>
            <a:ext cx="51435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617576" y="5942121"/>
            <a:ext cx="2461260" cy="9158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5592254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4" y="2224690"/>
            <a:ext cx="12192000" cy="463331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21C6C8-F68D-44A5-A19B-E78EE5DBBDF4}"/>
              </a:ext>
            </a:extLst>
          </p:cNvPr>
          <p:cNvSpPr txBox="1">
            <a:spLocks/>
          </p:cNvSpPr>
          <p:nvPr/>
        </p:nvSpPr>
        <p:spPr>
          <a:xfrm>
            <a:off x="693683" y="9172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Yuseong</a:t>
            </a:r>
            <a:r>
              <a:rPr lang="en-US" sz="6000" dirty="0">
                <a:latin typeface="Arial Black" panose="020B0A04020102020204" pitchFamily="34" charset="0"/>
              </a:rPr>
              <a:t> Bio-Science and Technology High School</a:t>
            </a:r>
          </a:p>
        </p:txBody>
      </p:sp>
    </p:spTree>
    <p:extLst>
      <p:ext uri="{BB962C8B-B14F-4D97-AF65-F5344CB8AC3E}">
        <p14:creationId xmlns:p14="http://schemas.microsoft.com/office/powerpoint/2010/main" val="27052631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809"/>
            <a:ext cx="6128696" cy="40857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2141"/>
            <a:ext cx="6128695" cy="34473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-594809"/>
            <a:ext cx="6063303" cy="404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3447390"/>
            <a:ext cx="6063304" cy="34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6527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58" y="0"/>
            <a:ext cx="7670800" cy="5753100"/>
          </a:xfrm>
          <a:prstGeom prst="rect">
            <a:avLst/>
          </a:prstGeom>
        </p:spPr>
      </p:pic>
      <p:pic>
        <p:nvPicPr>
          <p:cNvPr id="1026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05" y="3091517"/>
            <a:ext cx="5659395" cy="37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21715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903" y="3644978"/>
            <a:ext cx="12766179" cy="32130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415B03-CD85-4035-8265-656A8F75FA04}"/>
              </a:ext>
            </a:extLst>
          </p:cNvPr>
          <p:cNvSpPr txBox="1">
            <a:spLocks/>
          </p:cNvSpPr>
          <p:nvPr/>
        </p:nvSpPr>
        <p:spPr>
          <a:xfrm>
            <a:off x="585952" y="23194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Eoeun</a:t>
            </a:r>
            <a:r>
              <a:rPr lang="en-US" sz="6000" dirty="0">
                <a:latin typeface="Arial Black" panose="020B0A04020102020204" pitchFamily="34" charset="0"/>
              </a:rPr>
              <a:t> Elementary School</a:t>
            </a:r>
          </a:p>
        </p:txBody>
      </p:sp>
    </p:spTree>
    <p:extLst>
      <p:ext uri="{BB962C8B-B14F-4D97-AF65-F5344CB8AC3E}">
        <p14:creationId xmlns:p14="http://schemas.microsoft.com/office/powerpoint/2010/main" val="13537389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2" y="115614"/>
            <a:ext cx="7336222" cy="55021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8" y="3360682"/>
            <a:ext cx="4466896" cy="33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624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Where am I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from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8371757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801"/>
            <a:ext cx="12304280" cy="3378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C7A9B2-AFDF-48EB-8772-384D21155AEF}"/>
              </a:ext>
            </a:extLst>
          </p:cNvPr>
          <p:cNvSpPr txBox="1">
            <a:spLocks/>
          </p:cNvSpPr>
          <p:nvPr/>
        </p:nvSpPr>
        <p:spPr>
          <a:xfrm>
            <a:off x="939800" y="22664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Shinhan</a:t>
            </a:r>
            <a:r>
              <a:rPr lang="en-US" sz="6000" dirty="0">
                <a:latin typeface="Arial Black" panose="020B0A04020102020204" pitchFamily="34" charset="0"/>
              </a:rPr>
              <a:t> High School</a:t>
            </a:r>
          </a:p>
        </p:txBody>
      </p:sp>
    </p:spTree>
    <p:extLst>
      <p:ext uri="{BB962C8B-B14F-4D97-AF65-F5344CB8AC3E}">
        <p14:creationId xmlns:p14="http://schemas.microsoft.com/office/powerpoint/2010/main" val="349192171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4"/>
            <a:ext cx="12192000" cy="7819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2" y="2962070"/>
            <a:ext cx="4134678" cy="38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751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545" y="1827540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COEIEI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A41C6-8C54-4D9B-9B02-4640B6365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2" t="28955" r="18535" b="30335"/>
          <a:stretch/>
        </p:blipFill>
        <p:spPr>
          <a:xfrm>
            <a:off x="0" y="3153103"/>
            <a:ext cx="12208948" cy="3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262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id="{D6AA3AA5-50A8-4449-8F41-FB315F041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37112"/>
          <a:stretch/>
        </p:blipFill>
        <p:spPr bwMode="auto">
          <a:xfrm>
            <a:off x="4654550" y="2271124"/>
            <a:ext cx="4654550" cy="249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C12A453-8FB1-4FE2-96FA-7A12FA2D6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9" t="20669"/>
          <a:stretch/>
        </p:blipFill>
        <p:spPr bwMode="auto">
          <a:xfrm>
            <a:off x="-2705909" y="0"/>
            <a:ext cx="7430309" cy="46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A7882B0-7E5D-4882-A93F-E3F1255EC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4" t="17407" r="29583"/>
          <a:stretch/>
        </p:blipFill>
        <p:spPr bwMode="auto">
          <a:xfrm>
            <a:off x="9309100" y="0"/>
            <a:ext cx="2882900" cy="69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0E2A16A-FAA6-46AB-86BE-AA2900020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1" b="21285"/>
          <a:stretch/>
        </p:blipFill>
        <p:spPr bwMode="auto">
          <a:xfrm>
            <a:off x="0" y="4695573"/>
            <a:ext cx="9309100" cy="2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B4D19C4-6C77-470B-B2D5-42EDE7DDA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316"/>
            <a:ext cx="4584700" cy="22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B31948-19FF-46E0-8F57-27B77A3E8D23}"/>
              </a:ext>
            </a:extLst>
          </p:cNvPr>
          <p:cNvGrpSpPr/>
          <p:nvPr/>
        </p:nvGrpSpPr>
        <p:grpSpPr>
          <a:xfrm>
            <a:off x="3644900" y="1036076"/>
            <a:ext cx="4942704" cy="4768420"/>
            <a:chOff x="4428091" y="1366237"/>
            <a:chExt cx="4125526" cy="412552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023F9D-B3D4-4C87-8CAE-37CD3D02607B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70D481C-E0DC-4456-B156-11181E919F52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25715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kind of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student </a:t>
            </a:r>
            <a:r>
              <a:rPr lang="en-US" dirty="0">
                <a:latin typeface="Arial Nova Light" panose="020B0304020202020204" pitchFamily="34" charset="0"/>
              </a:rPr>
              <a:t>do I like? </a:t>
            </a:r>
          </a:p>
        </p:txBody>
      </p:sp>
    </p:spTree>
    <p:extLst>
      <p:ext uri="{BB962C8B-B14F-4D97-AF65-F5344CB8AC3E}">
        <p14:creationId xmlns:p14="http://schemas.microsoft.com/office/powerpoint/2010/main" val="232906055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person, computer, using&#10;&#10;Description automatically generated">
            <a:extLst>
              <a:ext uri="{FF2B5EF4-FFF2-40B4-BE49-F238E27FC236}">
                <a16:creationId xmlns:a16="http://schemas.microsoft.com/office/drawing/2014/main" id="{1ECCA42C-540B-44FC-8AA3-FE294D7B1E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computer, person, computer, using&#10;&#10;Description automatically generated">
            <a:extLst>
              <a:ext uri="{FF2B5EF4-FFF2-40B4-BE49-F238E27FC236}">
                <a16:creationId xmlns:a16="http://schemas.microsoft.com/office/drawing/2014/main" id="{356E06DA-31D6-4058-90D2-5A85875C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2" t="44882" r="25941" b="38527"/>
          <a:stretch/>
        </p:blipFill>
        <p:spPr>
          <a:xfrm>
            <a:off x="3309259" y="3023658"/>
            <a:ext cx="5718626" cy="1346761"/>
          </a:xfrm>
          <a:custGeom>
            <a:avLst/>
            <a:gdLst/>
            <a:ahLst/>
            <a:cxnLst/>
            <a:rect l="l" t="t" r="r" b="b"/>
            <a:pathLst>
              <a:path w="10282657" h="2421608">
                <a:moveTo>
                  <a:pt x="7674032" y="506631"/>
                </a:moveTo>
                <a:cubicBezTo>
                  <a:pt x="7617014" y="506268"/>
                  <a:pt x="7556170" y="511358"/>
                  <a:pt x="7491502" y="521902"/>
                </a:cubicBezTo>
                <a:cubicBezTo>
                  <a:pt x="7426832" y="532446"/>
                  <a:pt x="7346316" y="550621"/>
                  <a:pt x="7249950" y="576428"/>
                </a:cubicBezTo>
                <a:lnTo>
                  <a:pt x="7298042" y="585151"/>
                </a:lnTo>
                <a:cubicBezTo>
                  <a:pt x="7341032" y="590239"/>
                  <a:pt x="7381838" y="597509"/>
                  <a:pt x="7420457" y="606959"/>
                </a:cubicBezTo>
                <a:cubicBezTo>
                  <a:pt x="7521286" y="623406"/>
                  <a:pt x="7590690" y="643942"/>
                  <a:pt x="7628672" y="668567"/>
                </a:cubicBezTo>
                <a:cubicBezTo>
                  <a:pt x="7666654" y="693192"/>
                  <a:pt x="7684688" y="727904"/>
                  <a:pt x="7682775" y="772701"/>
                </a:cubicBezTo>
                <a:cubicBezTo>
                  <a:pt x="7683231" y="797326"/>
                  <a:pt x="7676855" y="832038"/>
                  <a:pt x="7663648" y="876835"/>
                </a:cubicBezTo>
                <a:cubicBezTo>
                  <a:pt x="7650441" y="921633"/>
                  <a:pt x="7627670" y="985785"/>
                  <a:pt x="7595336" y="1069292"/>
                </a:cubicBezTo>
                <a:cubicBezTo>
                  <a:pt x="7704271" y="1066294"/>
                  <a:pt x="7798997" y="1033036"/>
                  <a:pt x="7879514" y="969520"/>
                </a:cubicBezTo>
                <a:cubicBezTo>
                  <a:pt x="7960032" y="906004"/>
                  <a:pt x="8002294" y="830220"/>
                  <a:pt x="8006302" y="742170"/>
                </a:cubicBezTo>
                <a:cubicBezTo>
                  <a:pt x="8004480" y="673201"/>
                  <a:pt x="7973147" y="617043"/>
                  <a:pt x="7912304" y="573697"/>
                </a:cubicBezTo>
                <a:cubicBezTo>
                  <a:pt x="7851460" y="530349"/>
                  <a:pt x="7772036" y="507994"/>
                  <a:pt x="7674032" y="506631"/>
                </a:cubicBezTo>
                <a:close/>
                <a:moveTo>
                  <a:pt x="5958232" y="387896"/>
                </a:moveTo>
                <a:cubicBezTo>
                  <a:pt x="5956044" y="398617"/>
                  <a:pt x="5953855" y="407703"/>
                  <a:pt x="5951667" y="415153"/>
                </a:cubicBezTo>
                <a:cubicBezTo>
                  <a:pt x="5949479" y="422604"/>
                  <a:pt x="5947291" y="429509"/>
                  <a:pt x="5945103" y="435869"/>
                </a:cubicBezTo>
                <a:cubicBezTo>
                  <a:pt x="5934071" y="474847"/>
                  <a:pt x="5923313" y="501559"/>
                  <a:pt x="5912828" y="516005"/>
                </a:cubicBezTo>
                <a:cubicBezTo>
                  <a:pt x="5902343" y="530452"/>
                  <a:pt x="5879551" y="547351"/>
                  <a:pt x="5844449" y="566704"/>
                </a:cubicBezTo>
                <a:cubicBezTo>
                  <a:pt x="5728114" y="639662"/>
                  <a:pt x="5632566" y="753234"/>
                  <a:pt x="5557805" y="907420"/>
                </a:cubicBezTo>
                <a:cubicBezTo>
                  <a:pt x="5483045" y="1061605"/>
                  <a:pt x="5444388" y="1224241"/>
                  <a:pt x="5441835" y="1395326"/>
                </a:cubicBezTo>
                <a:cubicBezTo>
                  <a:pt x="5442929" y="1470919"/>
                  <a:pt x="5459340" y="1532339"/>
                  <a:pt x="5491067" y="1579585"/>
                </a:cubicBezTo>
                <a:cubicBezTo>
                  <a:pt x="5522796" y="1626831"/>
                  <a:pt x="5563276" y="1651181"/>
                  <a:pt x="5612508" y="1652635"/>
                </a:cubicBezTo>
                <a:cubicBezTo>
                  <a:pt x="5679368" y="1649754"/>
                  <a:pt x="5742580" y="1604150"/>
                  <a:pt x="5802144" y="1515823"/>
                </a:cubicBezTo>
                <a:cubicBezTo>
                  <a:pt x="5861709" y="1427496"/>
                  <a:pt x="5910334" y="1313729"/>
                  <a:pt x="5948017" y="1174521"/>
                </a:cubicBezTo>
                <a:cubicBezTo>
                  <a:pt x="5985701" y="1035314"/>
                  <a:pt x="6005150" y="887950"/>
                  <a:pt x="6006366" y="732428"/>
                </a:cubicBezTo>
                <a:cubicBezTo>
                  <a:pt x="6006549" y="664376"/>
                  <a:pt x="6002902" y="604228"/>
                  <a:pt x="5995428" y="551985"/>
                </a:cubicBezTo>
                <a:cubicBezTo>
                  <a:pt x="5987953" y="499742"/>
                  <a:pt x="5975554" y="445046"/>
                  <a:pt x="5958232" y="387896"/>
                </a:cubicBezTo>
                <a:close/>
                <a:moveTo>
                  <a:pt x="8962310" y="39103"/>
                </a:moveTo>
                <a:cubicBezTo>
                  <a:pt x="8975790" y="39012"/>
                  <a:pt x="8993642" y="39194"/>
                  <a:pt x="9015867" y="39649"/>
                </a:cubicBezTo>
                <a:cubicBezTo>
                  <a:pt x="9038091" y="40105"/>
                  <a:pt x="9062501" y="41380"/>
                  <a:pt x="9089097" y="43475"/>
                </a:cubicBezTo>
                <a:cubicBezTo>
                  <a:pt x="9181729" y="45661"/>
                  <a:pt x="9260971" y="47847"/>
                  <a:pt x="9326824" y="50033"/>
                </a:cubicBezTo>
                <a:cubicBezTo>
                  <a:pt x="9392677" y="52219"/>
                  <a:pt x="9440222" y="54405"/>
                  <a:pt x="9469460" y="56591"/>
                </a:cubicBezTo>
                <a:cubicBezTo>
                  <a:pt x="9691883" y="63331"/>
                  <a:pt x="9867855" y="69524"/>
                  <a:pt x="9997375" y="75172"/>
                </a:cubicBezTo>
                <a:cubicBezTo>
                  <a:pt x="10126895" y="80819"/>
                  <a:pt x="10200126" y="84826"/>
                  <a:pt x="10217068" y="87194"/>
                </a:cubicBezTo>
                <a:cubicBezTo>
                  <a:pt x="10240839" y="93570"/>
                  <a:pt x="10257781" y="103771"/>
                  <a:pt x="10267891" y="117798"/>
                </a:cubicBezTo>
                <a:cubicBezTo>
                  <a:pt x="10278001" y="131825"/>
                  <a:pt x="10282920" y="150770"/>
                  <a:pt x="10282647" y="174634"/>
                </a:cubicBezTo>
                <a:cubicBezTo>
                  <a:pt x="10281462" y="209701"/>
                  <a:pt x="10271807" y="260889"/>
                  <a:pt x="10253683" y="328200"/>
                </a:cubicBezTo>
                <a:cubicBezTo>
                  <a:pt x="10235556" y="395510"/>
                  <a:pt x="10216065" y="452163"/>
                  <a:pt x="10195207" y="498160"/>
                </a:cubicBezTo>
                <a:cubicBezTo>
                  <a:pt x="10182546" y="526305"/>
                  <a:pt x="10166333" y="546525"/>
                  <a:pt x="10146569" y="558821"/>
                </a:cubicBezTo>
                <a:cubicBezTo>
                  <a:pt x="10126803" y="571118"/>
                  <a:pt x="10100754" y="577129"/>
                  <a:pt x="10068420" y="576856"/>
                </a:cubicBezTo>
                <a:cubicBezTo>
                  <a:pt x="10062499" y="577038"/>
                  <a:pt x="10047015" y="576674"/>
                  <a:pt x="10021968" y="575763"/>
                </a:cubicBezTo>
                <a:cubicBezTo>
                  <a:pt x="9996919" y="574852"/>
                  <a:pt x="9932250" y="572302"/>
                  <a:pt x="9827961" y="568112"/>
                </a:cubicBezTo>
                <a:cubicBezTo>
                  <a:pt x="9790434" y="566108"/>
                  <a:pt x="9759466" y="564651"/>
                  <a:pt x="9735057" y="563740"/>
                </a:cubicBezTo>
                <a:cubicBezTo>
                  <a:pt x="9710646" y="562829"/>
                  <a:pt x="9694980" y="561372"/>
                  <a:pt x="9688058" y="559368"/>
                </a:cubicBezTo>
                <a:lnTo>
                  <a:pt x="9548155" y="559368"/>
                </a:lnTo>
                <a:lnTo>
                  <a:pt x="9412624" y="559368"/>
                </a:lnTo>
                <a:lnTo>
                  <a:pt x="9465087" y="576856"/>
                </a:lnTo>
                <a:cubicBezTo>
                  <a:pt x="9478021" y="579133"/>
                  <a:pt x="9490408" y="582229"/>
                  <a:pt x="9502249" y="586146"/>
                </a:cubicBezTo>
                <a:cubicBezTo>
                  <a:pt x="9514089" y="590063"/>
                  <a:pt x="9526477" y="594253"/>
                  <a:pt x="9539411" y="598716"/>
                </a:cubicBezTo>
                <a:cubicBezTo>
                  <a:pt x="9610091" y="621031"/>
                  <a:pt x="9665469" y="646352"/>
                  <a:pt x="9705545" y="674679"/>
                </a:cubicBezTo>
                <a:cubicBezTo>
                  <a:pt x="9745622" y="703006"/>
                  <a:pt x="9766024" y="731606"/>
                  <a:pt x="9766753" y="760479"/>
                </a:cubicBezTo>
                <a:cubicBezTo>
                  <a:pt x="9767300" y="771773"/>
                  <a:pt x="9764021" y="792904"/>
                  <a:pt x="9756917" y="823872"/>
                </a:cubicBezTo>
                <a:cubicBezTo>
                  <a:pt x="9749812" y="854840"/>
                  <a:pt x="9735604" y="906575"/>
                  <a:pt x="9714290" y="979077"/>
                </a:cubicBezTo>
                <a:cubicBezTo>
                  <a:pt x="9641970" y="1233471"/>
                  <a:pt x="9582219" y="1448245"/>
                  <a:pt x="9535039" y="1623397"/>
                </a:cubicBezTo>
                <a:cubicBezTo>
                  <a:pt x="9487858" y="1798549"/>
                  <a:pt x="9454339" y="1929162"/>
                  <a:pt x="9434483" y="2015235"/>
                </a:cubicBezTo>
                <a:cubicBezTo>
                  <a:pt x="9417177" y="2091563"/>
                  <a:pt x="9396046" y="2141112"/>
                  <a:pt x="9371090" y="2163882"/>
                </a:cubicBezTo>
                <a:cubicBezTo>
                  <a:pt x="9346132" y="2186653"/>
                  <a:pt x="9303142" y="2196855"/>
                  <a:pt x="9242117" y="2194486"/>
                </a:cubicBezTo>
                <a:cubicBezTo>
                  <a:pt x="9125348" y="2193393"/>
                  <a:pt x="9027708" y="2179184"/>
                  <a:pt x="8949194" y="2151860"/>
                </a:cubicBezTo>
                <a:cubicBezTo>
                  <a:pt x="8870680" y="2124535"/>
                  <a:pt x="8829875" y="2090652"/>
                  <a:pt x="8826779" y="2050211"/>
                </a:cubicBezTo>
                <a:cubicBezTo>
                  <a:pt x="8827831" y="2026138"/>
                  <a:pt x="8847586" y="1944096"/>
                  <a:pt x="8886043" y="1804085"/>
                </a:cubicBezTo>
                <a:cubicBezTo>
                  <a:pt x="8924500" y="1664074"/>
                  <a:pt x="8975345" y="1488115"/>
                  <a:pt x="9038577" y="1276210"/>
                </a:cubicBezTo>
                <a:cubicBezTo>
                  <a:pt x="9101808" y="1064304"/>
                  <a:pt x="9171112" y="838472"/>
                  <a:pt x="9246488" y="598716"/>
                </a:cubicBezTo>
                <a:lnTo>
                  <a:pt x="9259604" y="559368"/>
                </a:lnTo>
                <a:cubicBezTo>
                  <a:pt x="9223900" y="555724"/>
                  <a:pt x="9203497" y="554267"/>
                  <a:pt x="9198397" y="554996"/>
                </a:cubicBezTo>
                <a:lnTo>
                  <a:pt x="9006030" y="554996"/>
                </a:lnTo>
                <a:cubicBezTo>
                  <a:pt x="8884798" y="556362"/>
                  <a:pt x="8804828" y="549258"/>
                  <a:pt x="8766117" y="533682"/>
                </a:cubicBezTo>
                <a:cubicBezTo>
                  <a:pt x="8727407" y="518107"/>
                  <a:pt x="8709737" y="485864"/>
                  <a:pt x="8713107" y="436952"/>
                </a:cubicBezTo>
                <a:cubicBezTo>
                  <a:pt x="8714564" y="384307"/>
                  <a:pt x="8725859" y="321277"/>
                  <a:pt x="8746990" y="247865"/>
                </a:cubicBezTo>
                <a:cubicBezTo>
                  <a:pt x="8768122" y="174452"/>
                  <a:pt x="8790345" y="117980"/>
                  <a:pt x="8813662" y="78450"/>
                </a:cubicBezTo>
                <a:cubicBezTo>
                  <a:pt x="8825321" y="63422"/>
                  <a:pt x="8841352" y="53038"/>
                  <a:pt x="8861754" y="47300"/>
                </a:cubicBezTo>
                <a:cubicBezTo>
                  <a:pt x="8882157" y="41562"/>
                  <a:pt x="8915675" y="38829"/>
                  <a:pt x="8962310" y="39103"/>
                </a:cubicBezTo>
                <a:close/>
                <a:moveTo>
                  <a:pt x="7748355" y="35004"/>
                </a:moveTo>
                <a:cubicBezTo>
                  <a:pt x="8003356" y="37738"/>
                  <a:pt x="8206715" y="97774"/>
                  <a:pt x="8358433" y="215113"/>
                </a:cubicBezTo>
                <a:cubicBezTo>
                  <a:pt x="8510152" y="332452"/>
                  <a:pt x="8587874" y="490691"/>
                  <a:pt x="8591600" y="689830"/>
                </a:cubicBezTo>
                <a:cubicBezTo>
                  <a:pt x="8590689" y="792147"/>
                  <a:pt x="8568486" y="891737"/>
                  <a:pt x="8524989" y="988602"/>
                </a:cubicBezTo>
                <a:cubicBezTo>
                  <a:pt x="8481493" y="1085467"/>
                  <a:pt x="8422163" y="1167611"/>
                  <a:pt x="8346998" y="1235034"/>
                </a:cubicBezTo>
                <a:cubicBezTo>
                  <a:pt x="8305412" y="1272835"/>
                  <a:pt x="8259731" y="1307365"/>
                  <a:pt x="8209955" y="1338623"/>
                </a:cubicBezTo>
                <a:cubicBezTo>
                  <a:pt x="8160179" y="1369881"/>
                  <a:pt x="8093750" y="1406592"/>
                  <a:pt x="8010670" y="1448755"/>
                </a:cubicBezTo>
                <a:lnTo>
                  <a:pt x="8364470" y="1989597"/>
                </a:lnTo>
                <a:cubicBezTo>
                  <a:pt x="8410515" y="2055653"/>
                  <a:pt x="8438542" y="2097986"/>
                  <a:pt x="8448552" y="2116596"/>
                </a:cubicBezTo>
                <a:cubicBezTo>
                  <a:pt x="8458562" y="2135206"/>
                  <a:pt x="8462565" y="2152426"/>
                  <a:pt x="8460564" y="2168255"/>
                </a:cubicBezTo>
                <a:cubicBezTo>
                  <a:pt x="8460746" y="2192169"/>
                  <a:pt x="8448370" y="2217229"/>
                  <a:pt x="8423437" y="2243432"/>
                </a:cubicBezTo>
                <a:cubicBezTo>
                  <a:pt x="8398504" y="2269635"/>
                  <a:pt x="8359920" y="2296949"/>
                  <a:pt x="8307687" y="2325372"/>
                </a:cubicBezTo>
                <a:cubicBezTo>
                  <a:pt x="8252087" y="2354246"/>
                  <a:pt x="8200582" y="2377381"/>
                  <a:pt x="8153172" y="2394777"/>
                </a:cubicBezTo>
                <a:cubicBezTo>
                  <a:pt x="8105762" y="2412174"/>
                  <a:pt x="8068454" y="2421100"/>
                  <a:pt x="8041244" y="2421556"/>
                </a:cubicBezTo>
                <a:cubicBezTo>
                  <a:pt x="8015848" y="2422734"/>
                  <a:pt x="7986893" y="2403982"/>
                  <a:pt x="7954380" y="2365301"/>
                </a:cubicBezTo>
                <a:cubicBezTo>
                  <a:pt x="7921868" y="2326619"/>
                  <a:pt x="7880881" y="2260937"/>
                  <a:pt x="7831422" y="2168255"/>
                </a:cubicBezTo>
                <a:lnTo>
                  <a:pt x="7477292" y="1518541"/>
                </a:lnTo>
                <a:lnTo>
                  <a:pt x="7363622" y="1980874"/>
                </a:lnTo>
                <a:cubicBezTo>
                  <a:pt x="7348410" y="2040022"/>
                  <a:pt x="7336205" y="2086335"/>
                  <a:pt x="7327006" y="2119812"/>
                </a:cubicBezTo>
                <a:cubicBezTo>
                  <a:pt x="7317806" y="2153289"/>
                  <a:pt x="7311066" y="2172333"/>
                  <a:pt x="7306786" y="2176944"/>
                </a:cubicBezTo>
                <a:cubicBezTo>
                  <a:pt x="7296676" y="2189797"/>
                  <a:pt x="7281920" y="2198848"/>
                  <a:pt x="7262520" y="2204098"/>
                </a:cubicBezTo>
                <a:cubicBezTo>
                  <a:pt x="7243119" y="2209348"/>
                  <a:pt x="7214155" y="2211882"/>
                  <a:pt x="7175627" y="2211701"/>
                </a:cubicBezTo>
                <a:cubicBezTo>
                  <a:pt x="7058676" y="2210619"/>
                  <a:pt x="6960307" y="2196490"/>
                  <a:pt x="6880518" y="2169313"/>
                </a:cubicBezTo>
                <a:cubicBezTo>
                  <a:pt x="6800730" y="2142136"/>
                  <a:pt x="6759196" y="2108401"/>
                  <a:pt x="6755917" y="2068107"/>
                </a:cubicBezTo>
                <a:cubicBezTo>
                  <a:pt x="6755006" y="2043027"/>
                  <a:pt x="6773223" y="1959066"/>
                  <a:pt x="6810566" y="1816222"/>
                </a:cubicBezTo>
                <a:cubicBezTo>
                  <a:pt x="6847911" y="1673379"/>
                  <a:pt x="6909847" y="1452026"/>
                  <a:pt x="6996375" y="1152163"/>
                </a:cubicBezTo>
                <a:cubicBezTo>
                  <a:pt x="7024739" y="1053030"/>
                  <a:pt x="7046707" y="975544"/>
                  <a:pt x="7062279" y="919704"/>
                </a:cubicBezTo>
                <a:cubicBezTo>
                  <a:pt x="7077851" y="863865"/>
                  <a:pt x="7091722" y="813840"/>
                  <a:pt x="7103894" y="769632"/>
                </a:cubicBezTo>
                <a:cubicBezTo>
                  <a:pt x="7116065" y="725423"/>
                  <a:pt x="7131232" y="671199"/>
                  <a:pt x="7149395" y="606959"/>
                </a:cubicBezTo>
                <a:cubicBezTo>
                  <a:pt x="7101576" y="622316"/>
                  <a:pt x="7059496" y="634128"/>
                  <a:pt x="7023154" y="642398"/>
                </a:cubicBezTo>
                <a:cubicBezTo>
                  <a:pt x="6986812" y="650667"/>
                  <a:pt x="6954569" y="654846"/>
                  <a:pt x="6926424" y="654937"/>
                </a:cubicBezTo>
                <a:cubicBezTo>
                  <a:pt x="6877604" y="654937"/>
                  <a:pt x="6852829" y="628767"/>
                  <a:pt x="6852100" y="576428"/>
                </a:cubicBezTo>
                <a:cubicBezTo>
                  <a:pt x="6852910" y="536314"/>
                  <a:pt x="6861492" y="486570"/>
                  <a:pt x="6877847" y="427196"/>
                </a:cubicBezTo>
                <a:cubicBezTo>
                  <a:pt x="6894201" y="367822"/>
                  <a:pt x="6913470" y="312568"/>
                  <a:pt x="6935654" y="261434"/>
                </a:cubicBezTo>
                <a:cubicBezTo>
                  <a:pt x="6957838" y="210301"/>
                  <a:pt x="6978078" y="177038"/>
                  <a:pt x="6996375" y="161645"/>
                </a:cubicBezTo>
                <a:cubicBezTo>
                  <a:pt x="7021933" y="143585"/>
                  <a:pt x="7079146" y="124877"/>
                  <a:pt x="7168016" y="105522"/>
                </a:cubicBezTo>
                <a:cubicBezTo>
                  <a:pt x="7256886" y="86167"/>
                  <a:pt x="7355228" y="69724"/>
                  <a:pt x="7463043" y="56192"/>
                </a:cubicBezTo>
                <a:cubicBezTo>
                  <a:pt x="7570858" y="42660"/>
                  <a:pt x="7665962" y="35597"/>
                  <a:pt x="7748355" y="35004"/>
                </a:cubicBezTo>
                <a:close/>
                <a:moveTo>
                  <a:pt x="808891" y="30359"/>
                </a:moveTo>
                <a:cubicBezTo>
                  <a:pt x="935679" y="29630"/>
                  <a:pt x="1119301" y="35459"/>
                  <a:pt x="1359760" y="47847"/>
                </a:cubicBezTo>
                <a:cubicBezTo>
                  <a:pt x="1403753" y="50124"/>
                  <a:pt x="1441462" y="52127"/>
                  <a:pt x="1472885" y="53858"/>
                </a:cubicBezTo>
                <a:cubicBezTo>
                  <a:pt x="1504309" y="55589"/>
                  <a:pt x="1527808" y="56499"/>
                  <a:pt x="1543383" y="56591"/>
                </a:cubicBezTo>
                <a:cubicBezTo>
                  <a:pt x="1620257" y="57866"/>
                  <a:pt x="1671992" y="65152"/>
                  <a:pt x="1698588" y="78450"/>
                </a:cubicBezTo>
                <a:cubicBezTo>
                  <a:pt x="1725184" y="91748"/>
                  <a:pt x="1737571" y="116523"/>
                  <a:pt x="1735750" y="152774"/>
                </a:cubicBezTo>
                <a:cubicBezTo>
                  <a:pt x="1734748" y="198498"/>
                  <a:pt x="1724729" y="257884"/>
                  <a:pt x="1705692" y="330932"/>
                </a:cubicBezTo>
                <a:cubicBezTo>
                  <a:pt x="1686656" y="403980"/>
                  <a:pt x="1664614" y="465552"/>
                  <a:pt x="1639567" y="515648"/>
                </a:cubicBezTo>
                <a:cubicBezTo>
                  <a:pt x="1625266" y="547800"/>
                  <a:pt x="1607961" y="569842"/>
                  <a:pt x="1587649" y="581774"/>
                </a:cubicBezTo>
                <a:cubicBezTo>
                  <a:pt x="1567338" y="593706"/>
                  <a:pt x="1538009" y="599353"/>
                  <a:pt x="1499663" y="598716"/>
                </a:cubicBezTo>
                <a:cubicBezTo>
                  <a:pt x="1487367" y="598807"/>
                  <a:pt x="1467147" y="598624"/>
                  <a:pt x="1439002" y="598169"/>
                </a:cubicBezTo>
                <a:cubicBezTo>
                  <a:pt x="1410858" y="597713"/>
                  <a:pt x="1382986" y="596438"/>
                  <a:pt x="1355388" y="594344"/>
                </a:cubicBezTo>
                <a:cubicBezTo>
                  <a:pt x="1274871" y="590245"/>
                  <a:pt x="1210749" y="587513"/>
                  <a:pt x="1163021" y="586146"/>
                </a:cubicBezTo>
                <a:cubicBezTo>
                  <a:pt x="1115294" y="584780"/>
                  <a:pt x="1068660" y="583140"/>
                  <a:pt x="1023118" y="581228"/>
                </a:cubicBezTo>
                <a:cubicBezTo>
                  <a:pt x="983770" y="580499"/>
                  <a:pt x="883215" y="577584"/>
                  <a:pt x="721452" y="572484"/>
                </a:cubicBezTo>
                <a:lnTo>
                  <a:pt x="625268" y="572484"/>
                </a:lnTo>
                <a:cubicBezTo>
                  <a:pt x="645307" y="583596"/>
                  <a:pt x="663159" y="593069"/>
                  <a:pt x="678825" y="600902"/>
                </a:cubicBezTo>
                <a:cubicBezTo>
                  <a:pt x="694491" y="608735"/>
                  <a:pt x="705785" y="613835"/>
                  <a:pt x="712708" y="616204"/>
                </a:cubicBezTo>
                <a:cubicBezTo>
                  <a:pt x="793225" y="653730"/>
                  <a:pt x="845324" y="681419"/>
                  <a:pt x="869006" y="699271"/>
                </a:cubicBezTo>
                <a:cubicBezTo>
                  <a:pt x="892687" y="717123"/>
                  <a:pt x="903253" y="736068"/>
                  <a:pt x="900703" y="756106"/>
                </a:cubicBezTo>
                <a:cubicBezTo>
                  <a:pt x="900247" y="768949"/>
                  <a:pt x="895693" y="790262"/>
                  <a:pt x="887040" y="820047"/>
                </a:cubicBezTo>
                <a:cubicBezTo>
                  <a:pt x="878387" y="849831"/>
                  <a:pt x="868368" y="876609"/>
                  <a:pt x="856983" y="900382"/>
                </a:cubicBezTo>
                <a:lnTo>
                  <a:pt x="891959" y="904754"/>
                </a:lnTo>
                <a:cubicBezTo>
                  <a:pt x="1092206" y="908559"/>
                  <a:pt x="1235779" y="912607"/>
                  <a:pt x="1322679" y="916898"/>
                </a:cubicBezTo>
                <a:cubicBezTo>
                  <a:pt x="1409579" y="921189"/>
                  <a:pt x="1462475" y="929123"/>
                  <a:pt x="1481366" y="940701"/>
                </a:cubicBezTo>
                <a:cubicBezTo>
                  <a:pt x="1500257" y="952279"/>
                  <a:pt x="1507814" y="970900"/>
                  <a:pt x="1504035" y="996565"/>
                </a:cubicBezTo>
                <a:cubicBezTo>
                  <a:pt x="1503124" y="1041196"/>
                  <a:pt x="1492923" y="1098396"/>
                  <a:pt x="1473431" y="1168165"/>
                </a:cubicBezTo>
                <a:cubicBezTo>
                  <a:pt x="1453939" y="1237935"/>
                  <a:pt x="1430622" y="1301693"/>
                  <a:pt x="1403480" y="1359439"/>
                </a:cubicBezTo>
                <a:cubicBezTo>
                  <a:pt x="1386812" y="1391773"/>
                  <a:pt x="1368777" y="1414544"/>
                  <a:pt x="1349376" y="1427751"/>
                </a:cubicBezTo>
                <a:cubicBezTo>
                  <a:pt x="1329976" y="1440958"/>
                  <a:pt x="1304290" y="1447334"/>
                  <a:pt x="1272321" y="1446878"/>
                </a:cubicBezTo>
                <a:cubicBezTo>
                  <a:pt x="1265216" y="1446969"/>
                  <a:pt x="1253193" y="1446787"/>
                  <a:pt x="1236252" y="1446332"/>
                </a:cubicBezTo>
                <a:cubicBezTo>
                  <a:pt x="1219311" y="1445877"/>
                  <a:pt x="1200729" y="1444602"/>
                  <a:pt x="1180509" y="1442507"/>
                </a:cubicBezTo>
                <a:cubicBezTo>
                  <a:pt x="1103544" y="1437952"/>
                  <a:pt x="1018108" y="1433945"/>
                  <a:pt x="924202" y="1430484"/>
                </a:cubicBezTo>
                <a:cubicBezTo>
                  <a:pt x="830296" y="1427022"/>
                  <a:pt x="756883" y="1425201"/>
                  <a:pt x="703964" y="1425018"/>
                </a:cubicBezTo>
                <a:lnTo>
                  <a:pt x="638384" y="1704825"/>
                </a:lnTo>
                <a:lnTo>
                  <a:pt x="891959" y="1709197"/>
                </a:lnTo>
                <a:cubicBezTo>
                  <a:pt x="1025196" y="1708657"/>
                  <a:pt x="1122081" y="1710223"/>
                  <a:pt x="1182614" y="1713893"/>
                </a:cubicBezTo>
                <a:cubicBezTo>
                  <a:pt x="1243147" y="1717563"/>
                  <a:pt x="1281091" y="1726577"/>
                  <a:pt x="1296448" y="1740934"/>
                </a:cubicBezTo>
                <a:cubicBezTo>
                  <a:pt x="1311803" y="1755292"/>
                  <a:pt x="1318334" y="1778231"/>
                  <a:pt x="1316040" y="1809753"/>
                </a:cubicBezTo>
                <a:cubicBezTo>
                  <a:pt x="1314583" y="1872873"/>
                  <a:pt x="1302196" y="1940092"/>
                  <a:pt x="1278879" y="2011410"/>
                </a:cubicBezTo>
                <a:cubicBezTo>
                  <a:pt x="1255561" y="2082728"/>
                  <a:pt x="1230058" y="2133552"/>
                  <a:pt x="1202369" y="2163882"/>
                </a:cubicBezTo>
                <a:cubicBezTo>
                  <a:pt x="1187887" y="2181006"/>
                  <a:pt x="1169853" y="2192665"/>
                  <a:pt x="1148266" y="2198858"/>
                </a:cubicBezTo>
                <a:cubicBezTo>
                  <a:pt x="1126679" y="2205052"/>
                  <a:pt x="1096622" y="2207967"/>
                  <a:pt x="1058094" y="2207602"/>
                </a:cubicBezTo>
                <a:lnTo>
                  <a:pt x="1044978" y="2207602"/>
                </a:lnTo>
                <a:cubicBezTo>
                  <a:pt x="995793" y="2205507"/>
                  <a:pt x="938957" y="2204232"/>
                  <a:pt x="874471" y="2203777"/>
                </a:cubicBezTo>
                <a:cubicBezTo>
                  <a:pt x="809984" y="2203321"/>
                  <a:pt x="757520" y="2203139"/>
                  <a:pt x="717080" y="2203230"/>
                </a:cubicBezTo>
                <a:lnTo>
                  <a:pt x="520341" y="2203230"/>
                </a:lnTo>
                <a:cubicBezTo>
                  <a:pt x="406761" y="2204323"/>
                  <a:pt x="326790" y="2198858"/>
                  <a:pt x="280429" y="2186835"/>
                </a:cubicBezTo>
                <a:cubicBezTo>
                  <a:pt x="234068" y="2174812"/>
                  <a:pt x="194538" y="2149673"/>
                  <a:pt x="161839" y="2111419"/>
                </a:cubicBezTo>
                <a:cubicBezTo>
                  <a:pt x="65655" y="2010863"/>
                  <a:pt x="17564" y="1927796"/>
                  <a:pt x="17564" y="1862216"/>
                </a:cubicBezTo>
                <a:cubicBezTo>
                  <a:pt x="17199" y="1851104"/>
                  <a:pt x="17928" y="1840538"/>
                  <a:pt x="19750" y="1830519"/>
                </a:cubicBezTo>
                <a:cubicBezTo>
                  <a:pt x="21571" y="1820500"/>
                  <a:pt x="26672" y="1799005"/>
                  <a:pt x="35052" y="1766033"/>
                </a:cubicBezTo>
                <a:lnTo>
                  <a:pt x="109375" y="1425018"/>
                </a:lnTo>
                <a:cubicBezTo>
                  <a:pt x="66566" y="1421102"/>
                  <a:pt x="37420" y="1412540"/>
                  <a:pt x="21936" y="1399333"/>
                </a:cubicBezTo>
                <a:cubicBezTo>
                  <a:pt x="6452" y="1386126"/>
                  <a:pt x="-835" y="1365542"/>
                  <a:pt x="76" y="1337579"/>
                </a:cubicBezTo>
                <a:cubicBezTo>
                  <a:pt x="1351" y="1276462"/>
                  <a:pt x="11917" y="1207422"/>
                  <a:pt x="31773" y="1130457"/>
                </a:cubicBezTo>
                <a:cubicBezTo>
                  <a:pt x="51629" y="1053492"/>
                  <a:pt x="73124" y="994288"/>
                  <a:pt x="96259" y="952845"/>
                </a:cubicBezTo>
                <a:cubicBezTo>
                  <a:pt x="109102" y="931532"/>
                  <a:pt x="126043" y="917323"/>
                  <a:pt x="147083" y="910219"/>
                </a:cubicBezTo>
                <a:cubicBezTo>
                  <a:pt x="168123" y="903114"/>
                  <a:pt x="208018" y="899835"/>
                  <a:pt x="266766" y="900382"/>
                </a:cubicBezTo>
                <a:lnTo>
                  <a:pt x="358578" y="572484"/>
                </a:lnTo>
                <a:cubicBezTo>
                  <a:pt x="291814" y="573030"/>
                  <a:pt x="244997" y="567565"/>
                  <a:pt x="218128" y="556089"/>
                </a:cubicBezTo>
                <a:cubicBezTo>
                  <a:pt x="191259" y="544612"/>
                  <a:pt x="178325" y="523846"/>
                  <a:pt x="179327" y="493788"/>
                </a:cubicBezTo>
                <a:cubicBezTo>
                  <a:pt x="180271" y="465964"/>
                  <a:pt x="189069" y="421543"/>
                  <a:pt x="205720" y="360524"/>
                </a:cubicBezTo>
                <a:cubicBezTo>
                  <a:pt x="222372" y="299505"/>
                  <a:pt x="241209" y="240187"/>
                  <a:pt x="262232" y="182568"/>
                </a:cubicBezTo>
                <a:cubicBezTo>
                  <a:pt x="283256" y="124950"/>
                  <a:pt x="300797" y="87329"/>
                  <a:pt x="314858" y="69706"/>
                </a:cubicBezTo>
                <a:cubicBezTo>
                  <a:pt x="323420" y="52765"/>
                  <a:pt x="358760" y="41835"/>
                  <a:pt x="420878" y="36917"/>
                </a:cubicBezTo>
                <a:cubicBezTo>
                  <a:pt x="482997" y="31998"/>
                  <a:pt x="612334" y="29812"/>
                  <a:pt x="808891" y="30359"/>
                </a:cubicBezTo>
                <a:close/>
                <a:moveTo>
                  <a:pt x="3793350" y="26260"/>
                </a:moveTo>
                <a:lnTo>
                  <a:pt x="3845814" y="26260"/>
                </a:lnTo>
                <a:cubicBezTo>
                  <a:pt x="4048652" y="27628"/>
                  <a:pt x="4210847" y="29720"/>
                  <a:pt x="4332399" y="32536"/>
                </a:cubicBezTo>
                <a:cubicBezTo>
                  <a:pt x="4453950" y="35352"/>
                  <a:pt x="4550727" y="39375"/>
                  <a:pt x="4622730" y="44605"/>
                </a:cubicBezTo>
                <a:cubicBezTo>
                  <a:pt x="4694733" y="49834"/>
                  <a:pt x="4757829" y="56753"/>
                  <a:pt x="4812020" y="65362"/>
                </a:cubicBezTo>
                <a:cubicBezTo>
                  <a:pt x="4850457" y="73142"/>
                  <a:pt x="4876324" y="82564"/>
                  <a:pt x="4889623" y="93629"/>
                </a:cubicBezTo>
                <a:cubicBezTo>
                  <a:pt x="4902921" y="104695"/>
                  <a:pt x="4909114" y="122861"/>
                  <a:pt x="4908203" y="148129"/>
                </a:cubicBezTo>
                <a:cubicBezTo>
                  <a:pt x="4907111" y="176456"/>
                  <a:pt x="4898367" y="222544"/>
                  <a:pt x="4881972" y="286393"/>
                </a:cubicBezTo>
                <a:cubicBezTo>
                  <a:pt x="4865577" y="350242"/>
                  <a:pt x="4848090" y="406167"/>
                  <a:pt x="4829509" y="454167"/>
                </a:cubicBezTo>
                <a:cubicBezTo>
                  <a:pt x="4813295" y="496794"/>
                  <a:pt x="4796536" y="525212"/>
                  <a:pt x="4779230" y="539420"/>
                </a:cubicBezTo>
                <a:cubicBezTo>
                  <a:pt x="4761925" y="553630"/>
                  <a:pt x="4736421" y="560188"/>
                  <a:pt x="4702721" y="559095"/>
                </a:cubicBezTo>
                <a:lnTo>
                  <a:pt x="4549701" y="554723"/>
                </a:lnTo>
                <a:cubicBezTo>
                  <a:pt x="4529937" y="552719"/>
                  <a:pt x="4499516" y="551262"/>
                  <a:pt x="4458437" y="550350"/>
                </a:cubicBezTo>
                <a:cubicBezTo>
                  <a:pt x="4417359" y="549440"/>
                  <a:pt x="4366170" y="547982"/>
                  <a:pt x="4304871" y="545979"/>
                </a:cubicBezTo>
                <a:cubicBezTo>
                  <a:pt x="4283011" y="543975"/>
                  <a:pt x="4255686" y="542518"/>
                  <a:pt x="4222897" y="541607"/>
                </a:cubicBezTo>
                <a:cubicBezTo>
                  <a:pt x="4190107" y="540696"/>
                  <a:pt x="4151852" y="539238"/>
                  <a:pt x="4108133" y="537235"/>
                </a:cubicBezTo>
                <a:cubicBezTo>
                  <a:pt x="4043828" y="535140"/>
                  <a:pt x="3996465" y="533865"/>
                  <a:pt x="3966043" y="533409"/>
                </a:cubicBezTo>
                <a:cubicBezTo>
                  <a:pt x="3935622" y="532954"/>
                  <a:pt x="3901375" y="532771"/>
                  <a:pt x="3863302" y="532863"/>
                </a:cubicBezTo>
                <a:cubicBezTo>
                  <a:pt x="3997285" y="585144"/>
                  <a:pt x="4085635" y="624856"/>
                  <a:pt x="4128353" y="651999"/>
                </a:cubicBezTo>
                <a:cubicBezTo>
                  <a:pt x="4171071" y="679142"/>
                  <a:pt x="4190562" y="707924"/>
                  <a:pt x="4186828" y="738346"/>
                </a:cubicBezTo>
                <a:cubicBezTo>
                  <a:pt x="4187192" y="743264"/>
                  <a:pt x="4186464" y="750915"/>
                  <a:pt x="4184642" y="761298"/>
                </a:cubicBezTo>
                <a:cubicBezTo>
                  <a:pt x="4182820" y="771682"/>
                  <a:pt x="4177720" y="794635"/>
                  <a:pt x="4169340" y="830157"/>
                </a:cubicBezTo>
                <a:lnTo>
                  <a:pt x="4160596" y="873877"/>
                </a:lnTo>
                <a:lnTo>
                  <a:pt x="4151852" y="895737"/>
                </a:lnTo>
                <a:lnTo>
                  <a:pt x="4178084" y="895737"/>
                </a:lnTo>
                <a:lnTo>
                  <a:pt x="4274267" y="895737"/>
                </a:lnTo>
                <a:cubicBezTo>
                  <a:pt x="4416265" y="895828"/>
                  <a:pt x="4506073" y="896738"/>
                  <a:pt x="4543691" y="898469"/>
                </a:cubicBezTo>
                <a:cubicBezTo>
                  <a:pt x="4581308" y="900200"/>
                  <a:pt x="4606629" y="902203"/>
                  <a:pt x="4619653" y="904480"/>
                </a:cubicBezTo>
                <a:cubicBezTo>
                  <a:pt x="4650075" y="908670"/>
                  <a:pt x="4672300" y="918871"/>
                  <a:pt x="4686326" y="935084"/>
                </a:cubicBezTo>
                <a:cubicBezTo>
                  <a:pt x="4700353" y="951297"/>
                  <a:pt x="4707275" y="974614"/>
                  <a:pt x="4707094" y="1005036"/>
                </a:cubicBezTo>
                <a:cubicBezTo>
                  <a:pt x="4705636" y="1041378"/>
                  <a:pt x="4694341" y="1097667"/>
                  <a:pt x="4673210" y="1173903"/>
                </a:cubicBezTo>
                <a:cubicBezTo>
                  <a:pt x="4652078" y="1250140"/>
                  <a:pt x="4629854" y="1311894"/>
                  <a:pt x="4606538" y="1359166"/>
                </a:cubicBezTo>
                <a:cubicBezTo>
                  <a:pt x="4594606" y="1384851"/>
                  <a:pt x="4580214" y="1402339"/>
                  <a:pt x="4563364" y="1411629"/>
                </a:cubicBezTo>
                <a:cubicBezTo>
                  <a:pt x="4546514" y="1420920"/>
                  <a:pt x="4520100" y="1425292"/>
                  <a:pt x="4484123" y="1424745"/>
                </a:cubicBezTo>
                <a:lnTo>
                  <a:pt x="4331103" y="1420373"/>
                </a:lnTo>
                <a:lnTo>
                  <a:pt x="4182456" y="1420373"/>
                </a:lnTo>
                <a:lnTo>
                  <a:pt x="4046925" y="1416001"/>
                </a:lnTo>
                <a:lnTo>
                  <a:pt x="4007577" y="1416001"/>
                </a:lnTo>
                <a:lnTo>
                  <a:pt x="4003205" y="1442233"/>
                </a:lnTo>
                <a:cubicBezTo>
                  <a:pt x="3990089" y="1486682"/>
                  <a:pt x="3976972" y="1537688"/>
                  <a:pt x="3963857" y="1595252"/>
                </a:cubicBezTo>
                <a:cubicBezTo>
                  <a:pt x="3938536" y="1698358"/>
                  <a:pt x="3910482" y="1800371"/>
                  <a:pt x="3879696" y="1901291"/>
                </a:cubicBezTo>
                <a:cubicBezTo>
                  <a:pt x="3848910" y="2002210"/>
                  <a:pt x="3823044" y="2073619"/>
                  <a:pt x="3802095" y="2115517"/>
                </a:cubicBezTo>
                <a:cubicBezTo>
                  <a:pt x="3787157" y="2143844"/>
                  <a:pt x="3770033" y="2164793"/>
                  <a:pt x="3750724" y="2178365"/>
                </a:cubicBezTo>
                <a:cubicBezTo>
                  <a:pt x="3731414" y="2191936"/>
                  <a:pt x="3707733" y="2198676"/>
                  <a:pt x="3679678" y="2198585"/>
                </a:cubicBezTo>
                <a:cubicBezTo>
                  <a:pt x="3635959" y="2196945"/>
                  <a:pt x="3572566" y="2186016"/>
                  <a:pt x="3489498" y="2165795"/>
                </a:cubicBezTo>
                <a:cubicBezTo>
                  <a:pt x="3406430" y="2145575"/>
                  <a:pt x="3343036" y="2125901"/>
                  <a:pt x="3299317" y="2106773"/>
                </a:cubicBezTo>
                <a:cubicBezTo>
                  <a:pt x="3275545" y="2095935"/>
                  <a:pt x="3258603" y="2083729"/>
                  <a:pt x="3248493" y="2070158"/>
                </a:cubicBezTo>
                <a:cubicBezTo>
                  <a:pt x="3238383" y="2056587"/>
                  <a:pt x="3233464" y="2041103"/>
                  <a:pt x="3233737" y="2023706"/>
                </a:cubicBezTo>
                <a:cubicBezTo>
                  <a:pt x="3233464" y="2011774"/>
                  <a:pt x="3236197" y="1994104"/>
                  <a:pt x="3241935" y="1970696"/>
                </a:cubicBezTo>
                <a:cubicBezTo>
                  <a:pt x="3247673" y="1947287"/>
                  <a:pt x="3258057" y="1911036"/>
                  <a:pt x="3273085" y="1861943"/>
                </a:cubicBezTo>
                <a:cubicBezTo>
                  <a:pt x="3275636" y="1857935"/>
                  <a:pt x="3281465" y="1839719"/>
                  <a:pt x="3290573" y="1807293"/>
                </a:cubicBezTo>
                <a:cubicBezTo>
                  <a:pt x="3299682" y="1774868"/>
                  <a:pt x="3309883" y="1739163"/>
                  <a:pt x="3321177" y="1700180"/>
                </a:cubicBezTo>
                <a:cubicBezTo>
                  <a:pt x="3331470" y="1662654"/>
                  <a:pt x="3342582" y="1622942"/>
                  <a:pt x="3354513" y="1581044"/>
                </a:cubicBezTo>
                <a:cubicBezTo>
                  <a:pt x="3366446" y="1539146"/>
                  <a:pt x="3383023" y="1484131"/>
                  <a:pt x="3404245" y="1416001"/>
                </a:cubicBezTo>
                <a:cubicBezTo>
                  <a:pt x="3386757" y="1410901"/>
                  <a:pt x="3373641" y="1407986"/>
                  <a:pt x="3364897" y="1407257"/>
                </a:cubicBezTo>
                <a:cubicBezTo>
                  <a:pt x="3326642" y="1401610"/>
                  <a:pt x="3301503" y="1394324"/>
                  <a:pt x="3289480" y="1385398"/>
                </a:cubicBezTo>
                <a:cubicBezTo>
                  <a:pt x="3277457" y="1376471"/>
                  <a:pt x="3271992" y="1360441"/>
                  <a:pt x="3273085" y="1337306"/>
                </a:cubicBezTo>
                <a:cubicBezTo>
                  <a:pt x="3274361" y="1297867"/>
                  <a:pt x="3286019" y="1240120"/>
                  <a:pt x="3308061" y="1164066"/>
                </a:cubicBezTo>
                <a:cubicBezTo>
                  <a:pt x="3330103" y="1088012"/>
                  <a:pt x="3354878" y="1020429"/>
                  <a:pt x="3382384" y="961316"/>
                </a:cubicBezTo>
                <a:cubicBezTo>
                  <a:pt x="3394407" y="935631"/>
                  <a:pt x="3410802" y="918143"/>
                  <a:pt x="3431569" y="908852"/>
                </a:cubicBezTo>
                <a:cubicBezTo>
                  <a:pt x="3452336" y="899562"/>
                  <a:pt x="3484033" y="895190"/>
                  <a:pt x="3526660" y="895737"/>
                </a:cubicBezTo>
                <a:lnTo>
                  <a:pt x="3557264" y="895737"/>
                </a:lnTo>
                <a:cubicBezTo>
                  <a:pt x="3562365" y="878249"/>
                  <a:pt x="3574023" y="838901"/>
                  <a:pt x="3592240" y="777693"/>
                </a:cubicBezTo>
                <a:lnTo>
                  <a:pt x="3627215" y="650906"/>
                </a:lnTo>
                <a:cubicBezTo>
                  <a:pt x="3635959" y="623946"/>
                  <a:pt x="3644703" y="594799"/>
                  <a:pt x="3653447" y="563467"/>
                </a:cubicBezTo>
                <a:lnTo>
                  <a:pt x="3657819" y="541607"/>
                </a:lnTo>
                <a:cubicBezTo>
                  <a:pt x="3558265" y="542244"/>
                  <a:pt x="3493961" y="538783"/>
                  <a:pt x="3464906" y="531223"/>
                </a:cubicBezTo>
                <a:cubicBezTo>
                  <a:pt x="3435851" y="523664"/>
                  <a:pt x="3422917" y="508179"/>
                  <a:pt x="3426104" y="484771"/>
                </a:cubicBezTo>
                <a:cubicBezTo>
                  <a:pt x="3426832" y="459294"/>
                  <a:pt x="3434606" y="420380"/>
                  <a:pt x="3449422" y="368029"/>
                </a:cubicBezTo>
                <a:cubicBezTo>
                  <a:pt x="3464237" y="315678"/>
                  <a:pt x="3481725" y="262851"/>
                  <a:pt x="3501884" y="209547"/>
                </a:cubicBezTo>
                <a:cubicBezTo>
                  <a:pt x="3522045" y="156243"/>
                  <a:pt x="3540505" y="115422"/>
                  <a:pt x="3557264" y="87085"/>
                </a:cubicBezTo>
                <a:cubicBezTo>
                  <a:pt x="3571746" y="61742"/>
                  <a:pt x="3594152" y="45087"/>
                  <a:pt x="3624483" y="37122"/>
                </a:cubicBezTo>
                <a:cubicBezTo>
                  <a:pt x="3654813" y="29156"/>
                  <a:pt x="3711103" y="25536"/>
                  <a:pt x="3793350" y="26260"/>
                </a:cubicBezTo>
                <a:close/>
                <a:moveTo>
                  <a:pt x="2231250" y="26260"/>
                </a:moveTo>
                <a:lnTo>
                  <a:pt x="2283713" y="26260"/>
                </a:lnTo>
                <a:cubicBezTo>
                  <a:pt x="2486552" y="27628"/>
                  <a:pt x="2648746" y="29720"/>
                  <a:pt x="2770299" y="32536"/>
                </a:cubicBezTo>
                <a:cubicBezTo>
                  <a:pt x="2891850" y="35352"/>
                  <a:pt x="2988627" y="39375"/>
                  <a:pt x="3060630" y="44605"/>
                </a:cubicBezTo>
                <a:cubicBezTo>
                  <a:pt x="3132632" y="49834"/>
                  <a:pt x="3195730" y="56753"/>
                  <a:pt x="3249921" y="65362"/>
                </a:cubicBezTo>
                <a:cubicBezTo>
                  <a:pt x="3288357" y="73142"/>
                  <a:pt x="3314224" y="82564"/>
                  <a:pt x="3327523" y="93629"/>
                </a:cubicBezTo>
                <a:cubicBezTo>
                  <a:pt x="3340821" y="104695"/>
                  <a:pt x="3347015" y="122861"/>
                  <a:pt x="3346104" y="148129"/>
                </a:cubicBezTo>
                <a:cubicBezTo>
                  <a:pt x="3345010" y="176456"/>
                  <a:pt x="3336266" y="222544"/>
                  <a:pt x="3319872" y="286393"/>
                </a:cubicBezTo>
                <a:cubicBezTo>
                  <a:pt x="3303477" y="350242"/>
                  <a:pt x="3285990" y="406167"/>
                  <a:pt x="3267409" y="454167"/>
                </a:cubicBezTo>
                <a:cubicBezTo>
                  <a:pt x="3251196" y="496794"/>
                  <a:pt x="3234436" y="525212"/>
                  <a:pt x="3217131" y="539420"/>
                </a:cubicBezTo>
                <a:cubicBezTo>
                  <a:pt x="3199824" y="553630"/>
                  <a:pt x="3174322" y="560188"/>
                  <a:pt x="3140621" y="559095"/>
                </a:cubicBezTo>
                <a:lnTo>
                  <a:pt x="2987602" y="554723"/>
                </a:lnTo>
                <a:cubicBezTo>
                  <a:pt x="2967837" y="552719"/>
                  <a:pt x="2937415" y="551262"/>
                  <a:pt x="2896337" y="550350"/>
                </a:cubicBezTo>
                <a:cubicBezTo>
                  <a:pt x="2855258" y="549440"/>
                  <a:pt x="2804070" y="547982"/>
                  <a:pt x="2742771" y="545979"/>
                </a:cubicBezTo>
                <a:cubicBezTo>
                  <a:pt x="2720911" y="543975"/>
                  <a:pt x="2693586" y="542518"/>
                  <a:pt x="2660797" y="541607"/>
                </a:cubicBezTo>
                <a:cubicBezTo>
                  <a:pt x="2628006" y="540696"/>
                  <a:pt x="2589752" y="539238"/>
                  <a:pt x="2546032" y="537235"/>
                </a:cubicBezTo>
                <a:cubicBezTo>
                  <a:pt x="2481728" y="535140"/>
                  <a:pt x="2434365" y="533865"/>
                  <a:pt x="2403943" y="533409"/>
                </a:cubicBezTo>
                <a:cubicBezTo>
                  <a:pt x="2373522" y="532954"/>
                  <a:pt x="2339274" y="532771"/>
                  <a:pt x="2301201" y="532863"/>
                </a:cubicBezTo>
                <a:cubicBezTo>
                  <a:pt x="2435185" y="585144"/>
                  <a:pt x="2523535" y="624856"/>
                  <a:pt x="2566253" y="651999"/>
                </a:cubicBezTo>
                <a:cubicBezTo>
                  <a:pt x="2608970" y="679142"/>
                  <a:pt x="2628462" y="707924"/>
                  <a:pt x="2624728" y="738346"/>
                </a:cubicBezTo>
                <a:cubicBezTo>
                  <a:pt x="2625092" y="743264"/>
                  <a:pt x="2624364" y="750915"/>
                  <a:pt x="2622542" y="761298"/>
                </a:cubicBezTo>
                <a:cubicBezTo>
                  <a:pt x="2620720" y="771682"/>
                  <a:pt x="2615619" y="794635"/>
                  <a:pt x="2607240" y="830157"/>
                </a:cubicBezTo>
                <a:lnTo>
                  <a:pt x="2598496" y="873877"/>
                </a:lnTo>
                <a:lnTo>
                  <a:pt x="2589752" y="895737"/>
                </a:lnTo>
                <a:lnTo>
                  <a:pt x="2615984" y="895737"/>
                </a:lnTo>
                <a:lnTo>
                  <a:pt x="2712167" y="895737"/>
                </a:lnTo>
                <a:cubicBezTo>
                  <a:pt x="2854166" y="895828"/>
                  <a:pt x="2943973" y="896738"/>
                  <a:pt x="2981590" y="898469"/>
                </a:cubicBezTo>
                <a:cubicBezTo>
                  <a:pt x="3019208" y="900200"/>
                  <a:pt x="3044529" y="902203"/>
                  <a:pt x="3057553" y="904480"/>
                </a:cubicBezTo>
                <a:cubicBezTo>
                  <a:pt x="3087975" y="908670"/>
                  <a:pt x="3110200" y="918871"/>
                  <a:pt x="3124226" y="935084"/>
                </a:cubicBezTo>
                <a:cubicBezTo>
                  <a:pt x="3138253" y="951297"/>
                  <a:pt x="3145175" y="974614"/>
                  <a:pt x="3144993" y="1005036"/>
                </a:cubicBezTo>
                <a:cubicBezTo>
                  <a:pt x="3143536" y="1041378"/>
                  <a:pt x="3132242" y="1097667"/>
                  <a:pt x="3111110" y="1173903"/>
                </a:cubicBezTo>
                <a:cubicBezTo>
                  <a:pt x="3089979" y="1250140"/>
                  <a:pt x="3067755" y="1311894"/>
                  <a:pt x="3044437" y="1359166"/>
                </a:cubicBezTo>
                <a:cubicBezTo>
                  <a:pt x="3032506" y="1384851"/>
                  <a:pt x="3018115" y="1402339"/>
                  <a:pt x="3001264" y="1411629"/>
                </a:cubicBezTo>
                <a:cubicBezTo>
                  <a:pt x="2984414" y="1420920"/>
                  <a:pt x="2958000" y="1425292"/>
                  <a:pt x="2922022" y="1424745"/>
                </a:cubicBezTo>
                <a:lnTo>
                  <a:pt x="2769003" y="1420373"/>
                </a:lnTo>
                <a:lnTo>
                  <a:pt x="2620356" y="1420373"/>
                </a:lnTo>
                <a:lnTo>
                  <a:pt x="2484825" y="1416001"/>
                </a:lnTo>
                <a:lnTo>
                  <a:pt x="2445477" y="1416001"/>
                </a:lnTo>
                <a:lnTo>
                  <a:pt x="2441105" y="1442233"/>
                </a:lnTo>
                <a:cubicBezTo>
                  <a:pt x="2427989" y="1486682"/>
                  <a:pt x="2414873" y="1537688"/>
                  <a:pt x="2401757" y="1595252"/>
                </a:cubicBezTo>
                <a:cubicBezTo>
                  <a:pt x="2376436" y="1698358"/>
                  <a:pt x="2348383" y="1800371"/>
                  <a:pt x="2317597" y="1901291"/>
                </a:cubicBezTo>
                <a:cubicBezTo>
                  <a:pt x="2286811" y="2002210"/>
                  <a:pt x="2260943" y="2073619"/>
                  <a:pt x="2239994" y="2115517"/>
                </a:cubicBezTo>
                <a:cubicBezTo>
                  <a:pt x="2225056" y="2143844"/>
                  <a:pt x="2207933" y="2164793"/>
                  <a:pt x="2188623" y="2178365"/>
                </a:cubicBezTo>
                <a:cubicBezTo>
                  <a:pt x="2169313" y="2191936"/>
                  <a:pt x="2145632" y="2198676"/>
                  <a:pt x="2117579" y="2198585"/>
                </a:cubicBezTo>
                <a:cubicBezTo>
                  <a:pt x="2073859" y="2196945"/>
                  <a:pt x="2010465" y="2186016"/>
                  <a:pt x="1927398" y="2165795"/>
                </a:cubicBezTo>
                <a:cubicBezTo>
                  <a:pt x="1844330" y="2145575"/>
                  <a:pt x="1780937" y="2125901"/>
                  <a:pt x="1737217" y="2106773"/>
                </a:cubicBezTo>
                <a:cubicBezTo>
                  <a:pt x="1713444" y="2095935"/>
                  <a:pt x="1696503" y="2083729"/>
                  <a:pt x="1686392" y="2070158"/>
                </a:cubicBezTo>
                <a:cubicBezTo>
                  <a:pt x="1676283" y="2056587"/>
                  <a:pt x="1671364" y="2041103"/>
                  <a:pt x="1671637" y="2023706"/>
                </a:cubicBezTo>
                <a:cubicBezTo>
                  <a:pt x="1671364" y="2011774"/>
                  <a:pt x="1674096" y="1994104"/>
                  <a:pt x="1679835" y="1970696"/>
                </a:cubicBezTo>
                <a:cubicBezTo>
                  <a:pt x="1685573" y="1947287"/>
                  <a:pt x="1695956" y="1911036"/>
                  <a:pt x="1710985" y="1861943"/>
                </a:cubicBezTo>
                <a:cubicBezTo>
                  <a:pt x="1713535" y="1857935"/>
                  <a:pt x="1719365" y="1839719"/>
                  <a:pt x="1728473" y="1807293"/>
                </a:cubicBezTo>
                <a:cubicBezTo>
                  <a:pt x="1737581" y="1774868"/>
                  <a:pt x="1747782" y="1739163"/>
                  <a:pt x="1759076" y="1700180"/>
                </a:cubicBezTo>
                <a:cubicBezTo>
                  <a:pt x="1769369" y="1662654"/>
                  <a:pt x="1780481" y="1622942"/>
                  <a:pt x="1792413" y="1581044"/>
                </a:cubicBezTo>
                <a:cubicBezTo>
                  <a:pt x="1804345" y="1539146"/>
                  <a:pt x="1820922" y="1484131"/>
                  <a:pt x="1842144" y="1416001"/>
                </a:cubicBezTo>
                <a:cubicBezTo>
                  <a:pt x="1824656" y="1410901"/>
                  <a:pt x="1811541" y="1407986"/>
                  <a:pt x="1802797" y="1407257"/>
                </a:cubicBezTo>
                <a:cubicBezTo>
                  <a:pt x="1764541" y="1401610"/>
                  <a:pt x="1739403" y="1394324"/>
                  <a:pt x="1727380" y="1385398"/>
                </a:cubicBezTo>
                <a:cubicBezTo>
                  <a:pt x="1715357" y="1376471"/>
                  <a:pt x="1709892" y="1360441"/>
                  <a:pt x="1710985" y="1337306"/>
                </a:cubicBezTo>
                <a:cubicBezTo>
                  <a:pt x="1712260" y="1297867"/>
                  <a:pt x="1723918" y="1240120"/>
                  <a:pt x="1745960" y="1164066"/>
                </a:cubicBezTo>
                <a:cubicBezTo>
                  <a:pt x="1768003" y="1088012"/>
                  <a:pt x="1792777" y="1020429"/>
                  <a:pt x="1820284" y="961316"/>
                </a:cubicBezTo>
                <a:cubicBezTo>
                  <a:pt x="1832307" y="935631"/>
                  <a:pt x="1848702" y="918143"/>
                  <a:pt x="1869469" y="908852"/>
                </a:cubicBezTo>
                <a:cubicBezTo>
                  <a:pt x="1890236" y="899562"/>
                  <a:pt x="1921933" y="895190"/>
                  <a:pt x="1964559" y="895737"/>
                </a:cubicBezTo>
                <a:lnTo>
                  <a:pt x="1995163" y="895737"/>
                </a:lnTo>
                <a:cubicBezTo>
                  <a:pt x="2000264" y="878249"/>
                  <a:pt x="2011922" y="838901"/>
                  <a:pt x="2030139" y="777693"/>
                </a:cubicBezTo>
                <a:lnTo>
                  <a:pt x="2065115" y="650906"/>
                </a:lnTo>
                <a:cubicBezTo>
                  <a:pt x="2073859" y="623946"/>
                  <a:pt x="2082603" y="594799"/>
                  <a:pt x="2091347" y="563467"/>
                </a:cubicBezTo>
                <a:lnTo>
                  <a:pt x="2095719" y="541607"/>
                </a:lnTo>
                <a:cubicBezTo>
                  <a:pt x="1996165" y="542244"/>
                  <a:pt x="1931861" y="538783"/>
                  <a:pt x="1902805" y="531223"/>
                </a:cubicBezTo>
                <a:cubicBezTo>
                  <a:pt x="1873750" y="523664"/>
                  <a:pt x="1860816" y="508179"/>
                  <a:pt x="1864004" y="484771"/>
                </a:cubicBezTo>
                <a:cubicBezTo>
                  <a:pt x="1864733" y="459294"/>
                  <a:pt x="1872505" y="420380"/>
                  <a:pt x="1887321" y="368029"/>
                </a:cubicBezTo>
                <a:cubicBezTo>
                  <a:pt x="1902137" y="315678"/>
                  <a:pt x="1919625" y="262851"/>
                  <a:pt x="1939785" y="209547"/>
                </a:cubicBezTo>
                <a:cubicBezTo>
                  <a:pt x="1959945" y="156243"/>
                  <a:pt x="1978404" y="115422"/>
                  <a:pt x="1995163" y="87085"/>
                </a:cubicBezTo>
                <a:cubicBezTo>
                  <a:pt x="2009646" y="61742"/>
                  <a:pt x="2032052" y="45087"/>
                  <a:pt x="2062382" y="37122"/>
                </a:cubicBezTo>
                <a:cubicBezTo>
                  <a:pt x="2092713" y="29156"/>
                  <a:pt x="2149002" y="25536"/>
                  <a:pt x="2231250" y="26260"/>
                </a:cubicBezTo>
                <a:close/>
                <a:moveTo>
                  <a:pt x="5896964" y="28"/>
                </a:moveTo>
                <a:cubicBezTo>
                  <a:pt x="5935803" y="-517"/>
                  <a:pt x="5963155" y="7091"/>
                  <a:pt x="5979019" y="22852"/>
                </a:cubicBezTo>
                <a:cubicBezTo>
                  <a:pt x="5994882" y="38613"/>
                  <a:pt x="6002541" y="65800"/>
                  <a:pt x="6001994" y="104412"/>
                </a:cubicBezTo>
                <a:cubicBezTo>
                  <a:pt x="6002268" y="133296"/>
                  <a:pt x="6000627" y="162999"/>
                  <a:pt x="5997071" y="193523"/>
                </a:cubicBezTo>
                <a:cubicBezTo>
                  <a:pt x="5993515" y="224046"/>
                  <a:pt x="5986404" y="265777"/>
                  <a:pt x="5975737" y="318714"/>
                </a:cubicBezTo>
                <a:lnTo>
                  <a:pt x="5975737" y="322479"/>
                </a:lnTo>
                <a:cubicBezTo>
                  <a:pt x="5994235" y="306033"/>
                  <a:pt x="6011905" y="289861"/>
                  <a:pt x="6028746" y="273961"/>
                </a:cubicBezTo>
                <a:cubicBezTo>
                  <a:pt x="6045587" y="258061"/>
                  <a:pt x="6081809" y="223353"/>
                  <a:pt x="6137411" y="169838"/>
                </a:cubicBezTo>
                <a:cubicBezTo>
                  <a:pt x="6196928" y="116246"/>
                  <a:pt x="6242793" y="78714"/>
                  <a:pt x="6275009" y="57241"/>
                </a:cubicBezTo>
                <a:cubicBezTo>
                  <a:pt x="6307224" y="35768"/>
                  <a:pt x="6335617" y="25441"/>
                  <a:pt x="6360188" y="26260"/>
                </a:cubicBezTo>
                <a:cubicBezTo>
                  <a:pt x="6434538" y="31661"/>
                  <a:pt x="6497694" y="100365"/>
                  <a:pt x="6549656" y="232371"/>
                </a:cubicBezTo>
                <a:cubicBezTo>
                  <a:pt x="6601619" y="364378"/>
                  <a:pt x="6628737" y="527280"/>
                  <a:pt x="6631012" y="721077"/>
                </a:cubicBezTo>
                <a:cubicBezTo>
                  <a:pt x="6629010" y="926820"/>
                  <a:pt x="6594793" y="1134186"/>
                  <a:pt x="6528362" y="1343176"/>
                </a:cubicBezTo>
                <a:cubicBezTo>
                  <a:pt x="6461930" y="1552167"/>
                  <a:pt x="6375295" y="1722294"/>
                  <a:pt x="6268456" y="1853557"/>
                </a:cubicBezTo>
                <a:cubicBezTo>
                  <a:pt x="6166527" y="1976586"/>
                  <a:pt x="6053602" y="2071224"/>
                  <a:pt x="5929681" y="2137471"/>
                </a:cubicBezTo>
                <a:cubicBezTo>
                  <a:pt x="5805761" y="2203717"/>
                  <a:pt x="5679614" y="2237205"/>
                  <a:pt x="5551241" y="2237933"/>
                </a:cubicBezTo>
                <a:cubicBezTo>
                  <a:pt x="5341475" y="2232752"/>
                  <a:pt x="5169968" y="2153571"/>
                  <a:pt x="5036721" y="2000389"/>
                </a:cubicBezTo>
                <a:cubicBezTo>
                  <a:pt x="4903475" y="1847208"/>
                  <a:pt x="4834669" y="1651108"/>
                  <a:pt x="4830305" y="1412092"/>
                </a:cubicBezTo>
                <a:cubicBezTo>
                  <a:pt x="4832398" y="1163075"/>
                  <a:pt x="4883905" y="930732"/>
                  <a:pt x="4984825" y="715064"/>
                </a:cubicBezTo>
                <a:cubicBezTo>
                  <a:pt x="5085744" y="499395"/>
                  <a:pt x="5223520" y="325001"/>
                  <a:pt x="5398150" y="191883"/>
                </a:cubicBezTo>
                <a:cubicBezTo>
                  <a:pt x="5480714" y="132266"/>
                  <a:pt x="5566028" y="85541"/>
                  <a:pt x="5654092" y="51707"/>
                </a:cubicBezTo>
                <a:cubicBezTo>
                  <a:pt x="5742156" y="17874"/>
                  <a:pt x="5823113" y="647"/>
                  <a:pt x="5896964" y="28"/>
                </a:cubicBezTo>
                <a:close/>
              </a:path>
            </a:pathLst>
          </a:custGeom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7703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my </a:t>
            </a:r>
            <a:r>
              <a:rPr lang="en-US" sz="9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major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6717556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poli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03" y="0"/>
            <a:ext cx="10673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imal scien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14926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I like as a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high school </a:t>
            </a:r>
            <a:r>
              <a:rPr lang="en-US" dirty="0">
                <a:latin typeface="Arial Nova Light" panose="020B0304020202020204" pitchFamily="34" charset="0"/>
              </a:rPr>
              <a:t>student? </a:t>
            </a:r>
          </a:p>
        </p:txBody>
      </p:sp>
    </p:spTree>
    <p:extLst>
      <p:ext uri="{BB962C8B-B14F-4D97-AF65-F5344CB8AC3E}">
        <p14:creationId xmlns:p14="http://schemas.microsoft.com/office/powerpoint/2010/main" val="379669200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D1F000A-59F0-4C8A-9B77-B0D59597BA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5357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ib.utexas.edu/maps/americas/canada_pol99.jpg">
            <a:extLst>
              <a:ext uri="{FF2B5EF4-FFF2-40B4-BE49-F238E27FC236}">
                <a16:creationId xmlns:a16="http://schemas.microsoft.com/office/drawing/2014/main" id="{03996D21-0B69-47BA-954A-2BAFD355D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171" r="3443" b="6737"/>
          <a:stretch/>
        </p:blipFill>
        <p:spPr bwMode="auto">
          <a:xfrm>
            <a:off x="0" y="-540425"/>
            <a:ext cx="12192000" cy="1117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lib.utexas.edu/maps/americas/canada_pol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171" r="3443" b="6737"/>
          <a:stretch/>
        </p:blipFill>
        <p:spPr bwMode="auto">
          <a:xfrm>
            <a:off x="2846096" y="298580"/>
            <a:ext cx="6830008" cy="62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pofko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2997200"/>
            <a:ext cx="812800" cy="1081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Left Arrow 1"/>
          <p:cNvSpPr/>
          <p:nvPr/>
        </p:nvSpPr>
        <p:spPr>
          <a:xfrm rot="13544225">
            <a:off x="6847062" y="5583782"/>
            <a:ext cx="483476" cy="273268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my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first job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5416511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iry Farming: Commercial Business Guide For Starting &amp;amp; Operating">
            <a:extLst>
              <a:ext uri="{FF2B5EF4-FFF2-40B4-BE49-F238E27FC236}">
                <a16:creationId xmlns:a16="http://schemas.microsoft.com/office/drawing/2014/main" id="{D19AB7DA-18B3-42CF-ACA0-BF02EC49A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3" b="18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EAA606BD-1F82-4846-9EE5-8D415CC7D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80"/>
          <a:stretch/>
        </p:blipFill>
        <p:spPr>
          <a:xfrm>
            <a:off x="0" y="0"/>
            <a:ext cx="12192000" cy="68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178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my favorite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dirty="0">
                <a:latin typeface="Arial Nova Light" panose="020B0304020202020204" pitchFamily="34" charset="0"/>
              </a:rPr>
              <a:t>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Korean Food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6197576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my favorite </a:t>
            </a:r>
            <a:r>
              <a:rPr lang="en-US" b="1" dirty="0"/>
              <a:t>Korean Food</a:t>
            </a:r>
            <a:r>
              <a:rPr lang="en-US" dirty="0"/>
              <a:t>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31"/>
            <a:ext cx="12192000" cy="74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8504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are my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hobbies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4371323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-97972"/>
            <a:ext cx="9361714" cy="70212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70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61" y="2306880"/>
            <a:ext cx="4366127" cy="2632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635" t="9702" r="32094" b="5649"/>
          <a:stretch/>
        </p:blipFill>
        <p:spPr>
          <a:xfrm>
            <a:off x="7111999" y="0"/>
            <a:ext cx="5080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4541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19028" r="208" b="5972"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24239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camera on a table&#10;&#10;Description automatically generated with low confidence">
            <a:extLst>
              <a:ext uri="{FF2B5EF4-FFF2-40B4-BE49-F238E27FC236}">
                <a16:creationId xmlns:a16="http://schemas.microsoft.com/office/drawing/2014/main" id="{338FB3EF-EBE7-224A-2925-104B86F80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09840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my favorite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animal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084891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How many are there in my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family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8088442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my favorite </a:t>
            </a:r>
            <a:r>
              <a:rPr lang="en-US" b="1" dirty="0"/>
              <a:t>animal</a:t>
            </a:r>
            <a:r>
              <a:rPr lang="en-US" dirty="0"/>
              <a:t>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4072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the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strangest </a:t>
            </a:r>
            <a:b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</a:b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place </a:t>
            </a:r>
            <a:r>
              <a:rPr lang="en-US" dirty="0">
                <a:latin typeface="Arial Nova Light" panose="020B0304020202020204" pitchFamily="34" charset="0"/>
              </a:rPr>
              <a:t>I have been? </a:t>
            </a:r>
          </a:p>
        </p:txBody>
      </p:sp>
    </p:spTree>
    <p:extLst>
      <p:ext uri="{BB962C8B-B14F-4D97-AF65-F5344CB8AC3E}">
        <p14:creationId xmlns:p14="http://schemas.microsoft.com/office/powerpoint/2010/main" val="3093914744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im\Pictures\North Korea\day 5\day 5a - Baekdusan (6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7492"/>
            <a:ext cx="12192000" cy="91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455893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350F62-8995-4566-BBD7-D13C50C6B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80787" y="3391732"/>
            <a:ext cx="583044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SPEAKING III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</a:p>
        </p:txBody>
      </p:sp>
      <p:sp>
        <p:nvSpPr>
          <p:cNvPr id="27" name="Oval 26"/>
          <p:cNvSpPr/>
          <p:nvPr/>
        </p:nvSpPr>
        <p:spPr>
          <a:xfrm>
            <a:off x="1666132" y="7658305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38FD254C-2408-DE81-E5B6-4A871F9AE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2201" y="2758261"/>
            <a:ext cx="690766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Games &amp; activities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0095" y="4705490"/>
            <a:ext cx="584961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Board games, Apps, Challenges</a:t>
            </a:r>
          </a:p>
        </p:txBody>
      </p:sp>
    </p:spTree>
    <p:extLst>
      <p:ext uri="{BB962C8B-B14F-4D97-AF65-F5344CB8AC3E}">
        <p14:creationId xmlns:p14="http://schemas.microsoft.com/office/powerpoint/2010/main" val="417981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wo men facing each other while shake hands and smiling">
            <a:extLst>
              <a:ext uri="{FF2B5EF4-FFF2-40B4-BE49-F238E27FC236}">
                <a16:creationId xmlns:a16="http://schemas.microsoft.com/office/drawing/2014/main" id="{2B00C37B-0CBB-BFBD-739E-4E92C822A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85838" y="2758261"/>
            <a:ext cx="302037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Variety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0501" y="4705490"/>
            <a:ext cx="592880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Bartering, Maps, Mars, Role play</a:t>
            </a:r>
          </a:p>
        </p:txBody>
      </p:sp>
    </p:spTree>
    <p:extLst>
      <p:ext uri="{BB962C8B-B14F-4D97-AF65-F5344CB8AC3E}">
        <p14:creationId xmlns:p14="http://schemas.microsoft.com/office/powerpoint/2010/main" val="384808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red leaf&#10;&#10;Description automatically generated with medium confidence">
            <a:extLst>
              <a:ext uri="{FF2B5EF4-FFF2-40B4-BE49-F238E27FC236}">
                <a16:creationId xmlns:a16="http://schemas.microsoft.com/office/drawing/2014/main" id="{B55E5280-7DBE-C9BB-C9D1-A3BEB5DC6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7" b="41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1357" y="3391732"/>
            <a:ext cx="4249305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CULTURE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</a:p>
        </p:txBody>
      </p:sp>
      <p:sp>
        <p:nvSpPr>
          <p:cNvPr id="27" name="Oval 26"/>
          <p:cNvSpPr/>
          <p:nvPr/>
        </p:nvSpPr>
        <p:spPr>
          <a:xfrm>
            <a:off x="1666132" y="7658305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people looking out a window&#10;&#10;Description automatically generated with low confidence">
            <a:extLst>
              <a:ext uri="{FF2B5EF4-FFF2-40B4-BE49-F238E27FC236}">
                <a16:creationId xmlns:a16="http://schemas.microsoft.com/office/drawing/2014/main" id="{9A3E1505-37F6-436B-A578-A2FE1ADD2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r="10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38509" y="2758261"/>
            <a:ext cx="571502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Human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8766" y="4705490"/>
            <a:ext cx="361227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Greatest Canadian</a:t>
            </a:r>
          </a:p>
        </p:txBody>
      </p:sp>
    </p:spTree>
    <p:extLst>
      <p:ext uri="{BB962C8B-B14F-4D97-AF65-F5344CB8AC3E}">
        <p14:creationId xmlns:p14="http://schemas.microsoft.com/office/powerpoint/2010/main" val="2174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1659721-22FE-4D51-D2F3-F779905D2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87927" y="2758261"/>
            <a:ext cx="4216219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geography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0495" y="4705490"/>
            <a:ext cx="678884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Regionalism, Places of Interest, Travel</a:t>
            </a:r>
          </a:p>
        </p:txBody>
      </p:sp>
    </p:spTree>
    <p:extLst>
      <p:ext uri="{BB962C8B-B14F-4D97-AF65-F5344CB8AC3E}">
        <p14:creationId xmlns:p14="http://schemas.microsoft.com/office/powerpoint/2010/main" val="12678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man standing on grass field">
            <a:extLst>
              <a:ext uri="{FF2B5EF4-FFF2-40B4-BE49-F238E27FC236}">
                <a16:creationId xmlns:a16="http://schemas.microsoft.com/office/drawing/2014/main" id="{916885FE-BD71-5C11-8207-6AD1D7EB3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07209" y="2758261"/>
            <a:ext cx="497764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Other things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8629" y="4705490"/>
            <a:ext cx="633256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Celebrities, Food, Sports, Holidays</a:t>
            </a:r>
          </a:p>
        </p:txBody>
      </p:sp>
    </p:spTree>
    <p:extLst>
      <p:ext uri="{BB962C8B-B14F-4D97-AF65-F5344CB8AC3E}">
        <p14:creationId xmlns:p14="http://schemas.microsoft.com/office/powerpoint/2010/main" val="33366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10 people, including Debbie Schilstra DeBaeremaeker and Tim Schilstra, people smiling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42" y="827"/>
            <a:ext cx="8573558" cy="6857173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1176867" y="3429000"/>
            <a:ext cx="3124200" cy="2496609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My Family </a:t>
            </a:r>
            <a:endParaRPr lang="ko-KR" altLang="en-US" sz="5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113285-22B5-47C0-B711-D4ECDE64D820}"/>
              </a:ext>
            </a:extLst>
          </p:cNvPr>
          <p:cNvGrpSpPr/>
          <p:nvPr/>
        </p:nvGrpSpPr>
        <p:grpSpPr>
          <a:xfrm>
            <a:off x="4784035" y="138578"/>
            <a:ext cx="1669774" cy="1610896"/>
            <a:chOff x="4428091" y="1366237"/>
            <a:chExt cx="4125526" cy="412552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BA12463-1C91-45B1-B912-C67A65FC49F3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AA283280-599B-4E85-A1C3-B3051B46050B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1905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45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350F62-8995-4566-BBD7-D13C50C6B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67676" y="3391732"/>
            <a:ext cx="7056675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CONVERSATION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</a:p>
        </p:txBody>
      </p:sp>
      <p:sp>
        <p:nvSpPr>
          <p:cNvPr id="27" name="Oval 26"/>
          <p:cNvSpPr/>
          <p:nvPr/>
        </p:nvSpPr>
        <p:spPr>
          <a:xfrm>
            <a:off x="1666132" y="7658305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person, swing, young&#10;&#10;Description automatically generated">
            <a:extLst>
              <a:ext uri="{FF2B5EF4-FFF2-40B4-BE49-F238E27FC236}">
                <a16:creationId xmlns:a16="http://schemas.microsoft.com/office/drawing/2014/main" id="{6949321B-2A2F-48B9-8D8E-BCB8E323AD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3059" y="2612067"/>
            <a:ext cx="6405921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CONVERSATION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01099" y="4705490"/>
            <a:ext cx="300755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Talk and Games</a:t>
            </a:r>
          </a:p>
        </p:txBody>
      </p:sp>
    </p:spTree>
    <p:extLst>
      <p:ext uri="{BB962C8B-B14F-4D97-AF65-F5344CB8AC3E}">
        <p14:creationId xmlns:p14="http://schemas.microsoft.com/office/powerpoint/2010/main" val="13884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36D7A91-7C49-4F44-A00F-314E5150217C}"/>
              </a:ext>
            </a:extLst>
          </p:cNvPr>
          <p:cNvSpPr/>
          <p:nvPr/>
        </p:nvSpPr>
        <p:spPr>
          <a:xfrm>
            <a:off x="2076543" y="0"/>
            <a:ext cx="10115457" cy="6858000"/>
          </a:xfrm>
          <a:custGeom>
            <a:avLst/>
            <a:gdLst>
              <a:gd name="connsiteX0" fmla="*/ 1952118 w 10115457"/>
              <a:gd name="connsiteY0" fmla="*/ 0 h 6858000"/>
              <a:gd name="connsiteX1" fmla="*/ 10115457 w 10115457"/>
              <a:gd name="connsiteY1" fmla="*/ 0 h 6858000"/>
              <a:gd name="connsiteX2" fmla="*/ 10115457 w 10115457"/>
              <a:gd name="connsiteY2" fmla="*/ 6858000 h 6858000"/>
              <a:gd name="connsiteX3" fmla="*/ 1952118 w 10115457"/>
              <a:gd name="connsiteY3" fmla="*/ 6858000 h 6858000"/>
              <a:gd name="connsiteX4" fmla="*/ 1952118 w 10115457"/>
              <a:gd name="connsiteY4" fmla="*/ 5381118 h 6858000"/>
              <a:gd name="connsiteX5" fmla="*/ 0 w 10115457"/>
              <a:gd name="connsiteY5" fmla="*/ 3429000 h 6858000"/>
              <a:gd name="connsiteX6" fmla="*/ 1952118 w 10115457"/>
              <a:gd name="connsiteY6" fmla="*/ 147688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15457" h="6858000">
                <a:moveTo>
                  <a:pt x="1952118" y="0"/>
                </a:moveTo>
                <a:lnTo>
                  <a:pt x="10115457" y="0"/>
                </a:lnTo>
                <a:lnTo>
                  <a:pt x="10115457" y="6858000"/>
                </a:lnTo>
                <a:lnTo>
                  <a:pt x="1952118" y="6858000"/>
                </a:lnTo>
                <a:lnTo>
                  <a:pt x="1952118" y="5381118"/>
                </a:lnTo>
                <a:cubicBezTo>
                  <a:pt x="873993" y="5381118"/>
                  <a:pt x="0" y="4507125"/>
                  <a:pt x="0" y="3429000"/>
                </a:cubicBezTo>
                <a:cubicBezTo>
                  <a:pt x="0" y="2350875"/>
                  <a:pt x="873993" y="1476882"/>
                  <a:pt x="1952118" y="1476882"/>
                </a:cubicBezTo>
                <a:close/>
              </a:path>
            </a:pathLst>
          </a:custGeom>
          <a:solidFill>
            <a:srgbClr val="2D3142"/>
          </a:solidFill>
          <a:ln>
            <a:noFill/>
          </a:ln>
          <a:effectLst>
            <a:outerShdw blurRad="279400" dist="127000" dir="11340000" sx="102000" sy="102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4E9FE-709C-481D-BF92-93F1CF7B4836}"/>
              </a:ext>
            </a:extLst>
          </p:cNvPr>
          <p:cNvSpPr txBox="1"/>
          <p:nvPr/>
        </p:nvSpPr>
        <p:spPr>
          <a:xfrm>
            <a:off x="5213836" y="1619440"/>
            <a:ext cx="212250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EE6C4D"/>
                </a:solidFill>
                <a:latin typeface="Bebas Kai" panose="04050603020B02020204" pitchFamily="82" charset="0"/>
                <a:cs typeface="Aharoni" panose="02010803020104030203" pitchFamily="2" charset="-79"/>
              </a:rPr>
              <a:t>ESL</a:t>
            </a:r>
            <a:endParaRPr lang="en-US" sz="13800" dirty="0">
              <a:solidFill>
                <a:srgbClr val="EE6C4D"/>
              </a:solidFill>
              <a:latin typeface="Bebas Kai" panose="04050603020B02020204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F78D5-58E8-4D30-B091-D6ECE9D0A92A}"/>
              </a:ext>
            </a:extLst>
          </p:cNvPr>
          <p:cNvSpPr txBox="1"/>
          <p:nvPr/>
        </p:nvSpPr>
        <p:spPr>
          <a:xfrm>
            <a:off x="5290512" y="3022569"/>
            <a:ext cx="4435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err="1">
                <a:solidFill>
                  <a:srgbClr val="FBFAF8"/>
                </a:solidFill>
                <a:latin typeface="Bebas Kai" panose="04050603020B02020204" pitchFamily="82" charset="0"/>
              </a:rPr>
              <a:t>ToyBox</a:t>
            </a:r>
            <a:endParaRPr lang="en-US" sz="13800" dirty="0">
              <a:solidFill>
                <a:srgbClr val="FBFAF8"/>
              </a:solidFill>
              <a:latin typeface="Bebas Kai" panose="04050603020B02020204" pitchFamily="82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3E719C6-3DDD-401F-8CB2-FF085343E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75" y="2324802"/>
            <a:ext cx="2215376" cy="2208396"/>
          </a:xfrm>
          <a:prstGeom prst="rect">
            <a:avLst/>
          </a:prstGeom>
        </p:spPr>
      </p:pic>
      <p:pic>
        <p:nvPicPr>
          <p:cNvPr id="1026" name="Picture 2" descr="1ST OCT FB LOGO - RegionWeek">
            <a:extLst>
              <a:ext uri="{FF2B5EF4-FFF2-40B4-BE49-F238E27FC236}">
                <a16:creationId xmlns:a16="http://schemas.microsoft.com/office/drawing/2014/main" id="{5C80BE93-C099-485E-9C3C-6C99CA12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3" y="3841711"/>
            <a:ext cx="577705" cy="5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C637D92-6AF9-430A-88D2-0BD3E777F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7" y="2324802"/>
            <a:ext cx="702954" cy="700739"/>
          </a:xfrm>
          <a:prstGeom prst="rect">
            <a:avLst/>
          </a:prstGeom>
        </p:spPr>
      </p:pic>
      <p:pic>
        <p:nvPicPr>
          <p:cNvPr id="1028" name="Picture 4" descr="49803d8eb5ea235a5860ac942caece70_download-png-download-eps-instagram-logo-clipart-png_1024-1024  - Kettering College">
            <a:extLst>
              <a:ext uri="{FF2B5EF4-FFF2-40B4-BE49-F238E27FC236}">
                <a16:creationId xmlns:a16="http://schemas.microsoft.com/office/drawing/2014/main" id="{65DBB17C-6521-4741-88FE-D37A609AB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778" l="111" r="98667">
                        <a14:foregroundMark x1="14889" y1="15222" x2="35444" y2="1000"/>
                        <a14:foregroundMark x1="35444" y1="1000" x2="35444" y2="1000"/>
                        <a14:foregroundMark x1="93667" y1="29889" x2="98667" y2="37111"/>
                        <a14:foregroundMark x1="98667" y1="37111" x2="98667" y2="37111"/>
                        <a14:foregroundMark x1="56778" y1="89444" x2="54111" y2="99778"/>
                        <a14:foregroundMark x1="54111" y1="99778" x2="54111" y2="99778"/>
                        <a14:foregroundMark x1="16444" y1="72000" x2="111" y2="72111"/>
                        <a14:foregroundMark x1="111" y1="72111" x2="111" y2="72111"/>
                        <a14:foregroundMark x1="17000" y1="32333" x2="85778" y2="67000"/>
                        <a14:foregroundMark x1="78667" y1="13889" x2="26222" y2="87000"/>
                        <a14:foregroundMark x1="26222" y1="87000" x2="23556" y2="88111"/>
                        <a14:foregroundMark x1="17889" y1="71778" x2="35222" y2="84000"/>
                        <a14:foregroundMark x1="35222" y1="84000" x2="47556" y2="85000"/>
                        <a14:foregroundMark x1="47556" y1="85000" x2="50444" y2="84333"/>
                        <a14:foregroundMark x1="69222" y1="82778" x2="77556" y2="77444"/>
                        <a14:foregroundMark x1="77556" y1="77444" x2="87000" y2="66556"/>
                        <a14:foregroundMark x1="87000" y1="66556" x2="87444" y2="61778"/>
                        <a14:foregroundMark x1="70333" y1="54222" x2="42111" y2="69889"/>
                        <a14:foregroundMark x1="19778" y1="59333" x2="44111" y2="50333"/>
                        <a14:foregroundMark x1="44111" y1="50333" x2="40444" y2="31667"/>
                        <a14:foregroundMark x1="40444" y1="31667" x2="31333" y2="15556"/>
                        <a14:foregroundMark x1="31333" y1="15556" x2="19444" y2="14778"/>
                        <a14:foregroundMark x1="19444" y1="14778" x2="13333" y2="32778"/>
                        <a14:foregroundMark x1="13333" y1="32778" x2="15889" y2="63333"/>
                        <a14:foregroundMark x1="15889" y1="63333" x2="20222" y2="70667"/>
                        <a14:foregroundMark x1="20222" y1="70667" x2="21889" y2="70778"/>
                        <a14:foregroundMark x1="36111" y1="24556" x2="47667" y2="16889"/>
                        <a14:foregroundMark x1="47667" y1="16889" x2="64556" y2="15222"/>
                        <a14:foregroundMark x1="64556" y1="15222" x2="71444" y2="18444"/>
                        <a14:foregroundMark x1="71444" y1="18444" x2="79111" y2="29333"/>
                        <a14:foregroundMark x1="79111" y1="29333" x2="82556" y2="64000"/>
                        <a14:foregroundMark x1="82556" y1="64000" x2="80889" y2="69444"/>
                        <a14:foregroundMark x1="72333" y1="83111" x2="89333" y2="37333"/>
                        <a14:foregroundMark x1="89333" y1="37333" x2="83556" y2="27000"/>
                        <a14:foregroundMark x1="83556" y1="27000" x2="76778" y2="23333"/>
                        <a14:foregroundMark x1="76778" y1="23333" x2="73889" y2="23333"/>
                        <a14:foregroundMark x1="71942" y1="7194" x2="87770" y2="18705"/>
                        <a14:foregroundMark x1="88489" y1="26619" x2="89209" y2="14388"/>
                        <a14:foregroundMark x1="87770" y1="10791" x2="87770" y2="10791"/>
                        <a14:foregroundMark x1="82734" y1="5755" x2="82734" y2="5755"/>
                        <a14:foregroundMark x1="74820" y1="5036" x2="41727" y2="5036"/>
                        <a14:backgroundMark x1="2158" y1="97122" x2="2158" y2="97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"/>
          <a:stretch/>
        </p:blipFill>
        <p:spPr bwMode="auto">
          <a:xfrm>
            <a:off x="408613" y="4583678"/>
            <a:ext cx="577705" cy="57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Youtube Clipart PNG Transparent Background, Free Download #46025 -  FreeIconsPNG">
            <a:extLst>
              <a:ext uri="{FF2B5EF4-FFF2-40B4-BE49-F238E27FC236}">
                <a16:creationId xmlns:a16="http://schemas.microsoft.com/office/drawing/2014/main" id="{153E3BA5-7AF3-4DB7-9881-982674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" y="3047044"/>
            <a:ext cx="914719" cy="64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3277E-D13C-7E50-B623-26434B599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4" r="7778" b="6111"/>
          <a:stretch/>
        </p:blipFill>
        <p:spPr>
          <a:xfrm>
            <a:off x="0" y="342900"/>
            <a:ext cx="12192000" cy="6000750"/>
          </a:xfrm>
          <a:prstGeom prst="rect">
            <a:avLst/>
          </a:prstGeom>
        </p:spPr>
      </p:pic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8C4FC446-A212-993A-914B-6E1604856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6094" y="4383739"/>
            <a:ext cx="448235" cy="448235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66907D08-9533-06AB-D1F1-F5D6D4AA1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6" y="3942712"/>
            <a:ext cx="2127555" cy="264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41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36D7A91-7C49-4F44-A00F-314E5150217C}"/>
              </a:ext>
            </a:extLst>
          </p:cNvPr>
          <p:cNvSpPr/>
          <p:nvPr/>
        </p:nvSpPr>
        <p:spPr>
          <a:xfrm>
            <a:off x="2076543" y="0"/>
            <a:ext cx="10115457" cy="6858000"/>
          </a:xfrm>
          <a:custGeom>
            <a:avLst/>
            <a:gdLst>
              <a:gd name="connsiteX0" fmla="*/ 1952118 w 10115457"/>
              <a:gd name="connsiteY0" fmla="*/ 0 h 6858000"/>
              <a:gd name="connsiteX1" fmla="*/ 10115457 w 10115457"/>
              <a:gd name="connsiteY1" fmla="*/ 0 h 6858000"/>
              <a:gd name="connsiteX2" fmla="*/ 10115457 w 10115457"/>
              <a:gd name="connsiteY2" fmla="*/ 6858000 h 6858000"/>
              <a:gd name="connsiteX3" fmla="*/ 1952118 w 10115457"/>
              <a:gd name="connsiteY3" fmla="*/ 6858000 h 6858000"/>
              <a:gd name="connsiteX4" fmla="*/ 1952118 w 10115457"/>
              <a:gd name="connsiteY4" fmla="*/ 5381118 h 6858000"/>
              <a:gd name="connsiteX5" fmla="*/ 0 w 10115457"/>
              <a:gd name="connsiteY5" fmla="*/ 3429000 h 6858000"/>
              <a:gd name="connsiteX6" fmla="*/ 1952118 w 10115457"/>
              <a:gd name="connsiteY6" fmla="*/ 147688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15457" h="6858000">
                <a:moveTo>
                  <a:pt x="1952118" y="0"/>
                </a:moveTo>
                <a:lnTo>
                  <a:pt x="10115457" y="0"/>
                </a:lnTo>
                <a:lnTo>
                  <a:pt x="10115457" y="6858000"/>
                </a:lnTo>
                <a:lnTo>
                  <a:pt x="1952118" y="6858000"/>
                </a:lnTo>
                <a:lnTo>
                  <a:pt x="1952118" y="5381118"/>
                </a:lnTo>
                <a:cubicBezTo>
                  <a:pt x="873993" y="5381118"/>
                  <a:pt x="0" y="4507125"/>
                  <a:pt x="0" y="3429000"/>
                </a:cubicBezTo>
                <a:cubicBezTo>
                  <a:pt x="0" y="2350875"/>
                  <a:pt x="873993" y="1476882"/>
                  <a:pt x="1952118" y="1476882"/>
                </a:cubicBezTo>
                <a:close/>
              </a:path>
            </a:pathLst>
          </a:custGeom>
          <a:solidFill>
            <a:srgbClr val="2D3142"/>
          </a:solidFill>
          <a:ln>
            <a:noFill/>
          </a:ln>
          <a:effectLst>
            <a:outerShdw blurRad="279400" dist="127000" dir="11340000" sx="102000" sy="102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1CD6B-A87B-0FA2-0EC1-764F2749F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7" t="10834" r="37308" b="3077"/>
          <a:stretch/>
        </p:blipFill>
        <p:spPr>
          <a:xfrm>
            <a:off x="2412374" y="1837821"/>
            <a:ext cx="3175622" cy="3175622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44E9FE-709C-481D-BF92-93F1CF7B4836}"/>
              </a:ext>
            </a:extLst>
          </p:cNvPr>
          <p:cNvSpPr txBox="1"/>
          <p:nvPr/>
        </p:nvSpPr>
        <p:spPr>
          <a:xfrm>
            <a:off x="5587996" y="2494608"/>
            <a:ext cx="538480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500" dirty="0">
                <a:solidFill>
                  <a:srgbClr val="EE6C4D"/>
                </a:solidFill>
                <a:latin typeface="휴먼편지체" panose="02030504000101010101" pitchFamily="18" charset="-127"/>
                <a:ea typeface="휴먼편지체" panose="02030504000101010101" pitchFamily="18" charset="-127"/>
                <a:cs typeface="Aharoni" panose="02010803020104030203" pitchFamily="2" charset="-79"/>
              </a:rPr>
              <a:t>작은 마을</a:t>
            </a:r>
            <a:endParaRPr lang="en-US" sz="11500" dirty="0">
              <a:solidFill>
                <a:srgbClr val="EE6C4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F78D5-58E8-4D30-B091-D6ECE9D0A92A}"/>
              </a:ext>
            </a:extLst>
          </p:cNvPr>
          <p:cNvSpPr txBox="1"/>
          <p:nvPr/>
        </p:nvSpPr>
        <p:spPr>
          <a:xfrm>
            <a:off x="5587996" y="4073551"/>
            <a:ext cx="5986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BFAF8"/>
                </a:solidFill>
                <a:latin typeface="Bebas Kai" panose="04050603020B02020204" pitchFamily="82" charset="0"/>
              </a:rPr>
              <a:t>Small Town Korea</a:t>
            </a:r>
          </a:p>
        </p:txBody>
      </p:sp>
      <p:pic>
        <p:nvPicPr>
          <p:cNvPr id="1026" name="Picture 2" descr="1ST OCT FB LOGO - RegionWeek">
            <a:extLst>
              <a:ext uri="{FF2B5EF4-FFF2-40B4-BE49-F238E27FC236}">
                <a16:creationId xmlns:a16="http://schemas.microsoft.com/office/drawing/2014/main" id="{5C80BE93-C099-485E-9C3C-6C99CA12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5" y="3348025"/>
            <a:ext cx="577705" cy="5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Youtube Clipart PNG Transparent Background, Free Download #46025 -  FreeIconsPNG">
            <a:extLst>
              <a:ext uri="{FF2B5EF4-FFF2-40B4-BE49-F238E27FC236}">
                <a16:creationId xmlns:a16="http://schemas.microsoft.com/office/drawing/2014/main" id="{153E3BA5-7AF3-4DB7-9881-982674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8" y="2553358"/>
            <a:ext cx="914719" cy="64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nstagram Icon Social Media - Free image on Pixabay">
            <a:extLst>
              <a:ext uri="{FF2B5EF4-FFF2-40B4-BE49-F238E27FC236}">
                <a16:creationId xmlns:a16="http://schemas.microsoft.com/office/drawing/2014/main" id="{F9E44520-6180-833D-5A92-A583FD682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9" y="4073551"/>
            <a:ext cx="790976" cy="7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85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9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y be an image of text that says '0 SMALLTOWNKOREA'">
            <a:extLst>
              <a:ext uri="{FF2B5EF4-FFF2-40B4-BE49-F238E27FC236}">
                <a16:creationId xmlns:a16="http://schemas.microsoft.com/office/drawing/2014/main" id="{D14DBBCB-E9B9-6115-78D4-B39D357ED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09" y="1429870"/>
            <a:ext cx="3480891" cy="3998259"/>
          </a:xfrm>
          <a:prstGeom prst="roundRect">
            <a:avLst>
              <a:gd name="adj" fmla="val 457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53D67BFB-EDD8-F96E-A0AD-D96824972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55" y="1377343"/>
            <a:ext cx="3303795" cy="41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26808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E69701-C7B7-4D72-B7B0-92214D195CC8}"/>
              </a:ext>
            </a:extLst>
          </p:cNvPr>
          <p:cNvSpPr/>
          <p:nvPr/>
        </p:nvSpPr>
        <p:spPr>
          <a:xfrm>
            <a:off x="726475" y="3144416"/>
            <a:ext cx="7343192" cy="66097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635C9-2591-4414-97C1-0A7594C3D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78" b="90926" l="1927" r="24375">
                        <a14:foregroundMark x1="2188" y1="40093" x2="2292" y2="50000"/>
                        <a14:foregroundMark x1="4479" y1="89907" x2="10260" y2="89907"/>
                        <a14:foregroundMark x1="10260" y1="89907" x2="17865" y2="88426"/>
                        <a14:foregroundMark x1="21458" y1="87963" x2="21198" y2="84815"/>
                        <a14:foregroundMark x1="19115" y1="17130" x2="4063" y2="17130"/>
                        <a14:foregroundMark x1="2760" y1="15278" x2="1927" y2="24352"/>
                        <a14:foregroundMark x1="3229" y1="15278" x2="11198" y2="15278"/>
                      </a14:backgroundRemoval>
                    </a14:imgEffect>
                  </a14:imgLayer>
                </a14:imgProps>
              </a:ext>
            </a:extLst>
          </a:blip>
          <a:srcRect t="9660" r="72908"/>
          <a:stretch/>
        </p:blipFill>
        <p:spPr>
          <a:xfrm>
            <a:off x="8358431" y="561803"/>
            <a:ext cx="3303037" cy="619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43CB6-7E95-478D-8335-B2AFD1ABFE31}"/>
              </a:ext>
            </a:extLst>
          </p:cNvPr>
          <p:cNvSpPr txBox="1"/>
          <p:nvPr/>
        </p:nvSpPr>
        <p:spPr>
          <a:xfrm>
            <a:off x="1548882" y="3159055"/>
            <a:ext cx="6270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https://create.kahoot.it/share/s-iettp-2022-introduction-questions/63afef81-9c88-4fa3-93c8-6fb0bbcc91bb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50147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7D4D3A-1038-4FBC-B544-F4231646F6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26" y="-235974"/>
            <a:ext cx="11794361" cy="1179436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9400" y="2779376"/>
            <a:ext cx="5684432" cy="3725992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Nelly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Harold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2" y="0"/>
            <a:ext cx="6858000" cy="6858000"/>
          </a:xfrm>
          <a:prstGeom prst="rect">
            <a:avLst/>
          </a:prstGeom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8AFF6B-CB76-446D-9164-D16C8EC16906}"/>
              </a:ext>
            </a:extLst>
          </p:cNvPr>
          <p:cNvGrpSpPr/>
          <p:nvPr/>
        </p:nvGrpSpPr>
        <p:grpSpPr>
          <a:xfrm>
            <a:off x="8050424" y="916380"/>
            <a:ext cx="3862176" cy="3725992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64B208F-4EC0-4774-BA52-9F86261C8F70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AE5A313-F14A-4B90-9E94-488AE72616E4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60250C-646D-48BE-834F-35E08160E117}"/>
              </a:ext>
            </a:extLst>
          </p:cNvPr>
          <p:cNvGrpSpPr/>
          <p:nvPr/>
        </p:nvGrpSpPr>
        <p:grpSpPr>
          <a:xfrm rot="9367656">
            <a:off x="5162176" y="-865616"/>
            <a:ext cx="4341668" cy="4188576"/>
            <a:chOff x="4428091" y="1366237"/>
            <a:chExt cx="4125526" cy="41255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AA0E00B-5B1D-48C7-B12B-B63D7E40D004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51AC4517-3748-4F98-93E3-B3104104EF69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85000">
                    <a:srgbClr val="F7B538">
                      <a:alpha val="0"/>
                    </a:srgbClr>
                  </a:gs>
                  <a:gs pos="6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892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accel="40000" decel="4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1600000">
                                      <p:cBhvr>
                                        <p:cTn id="17" dur="8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5A851E-8EB9-4C96-9A97-D6D3E9E2A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9110" y="-4134632"/>
            <a:ext cx="10617610" cy="1415681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97729" y="2943775"/>
            <a:ext cx="5176881" cy="970450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Debbie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b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Dave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2ACC0A-45E5-4566-9B08-B6FC4D72F2EC}"/>
              </a:ext>
            </a:extLst>
          </p:cNvPr>
          <p:cNvGrpSpPr/>
          <p:nvPr/>
        </p:nvGrpSpPr>
        <p:grpSpPr>
          <a:xfrm>
            <a:off x="7959969" y="2984936"/>
            <a:ext cx="3769576" cy="3636658"/>
            <a:chOff x="4428091" y="1366237"/>
            <a:chExt cx="4125526" cy="412552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A2145CD-E196-43CF-A511-5CF8AC37BD66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6B357A1-3365-4E8D-BCF5-840CEB113D62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4689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04" y="167509"/>
            <a:ext cx="9922396" cy="766918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159876"/>
            <a:ext cx="3183467" cy="378372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Zeke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  <a:r>
              <a:rPr 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  <a:r>
              <a:rPr 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Abigail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0"/>
            <a:ext cx="9144000" cy="6858000"/>
          </a:xfrm>
          <a:prstGeom prst="rect">
            <a:avLst/>
          </a:prstGeom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773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icn1-1.xx.fbcdn.net/hphotos-xtp1/v/t1.0-9/12108164_10101380943685807_4877405910797153473_n.jpg?oh=966ef47a99ec77fa1cda7d056909bd75&amp;oe=575FB1FD">
            <a:extLst>
              <a:ext uri="{FF2B5EF4-FFF2-40B4-BE49-F238E27FC236}">
                <a16:creationId xmlns:a16="http://schemas.microsoft.com/office/drawing/2014/main" id="{FFE662D3-BA86-4173-BDCF-66CADF62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38" y="-3593690"/>
            <a:ext cx="14640234" cy="195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489699" y="3964534"/>
            <a:ext cx="4280963" cy="970450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Amanda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16386" name="Picture 2" descr="https://scontent-icn1-1.xx.fbcdn.net/hphotos-xtp1/v/t1.0-9/12108164_10101380943685807_4877405910797153473_n.jpg?oh=966ef47a99ec77fa1cda7d056909bd75&amp;oe=575FB1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5526" cy="6847369"/>
          </a:xfrm>
          <a:prstGeom prst="rect">
            <a:avLst/>
          </a:prstGeom>
          <a:noFill/>
          <a:effectLst>
            <a:outerShdw blurRad="254000" dist="38100" sx="101000" sy="101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8ECDC8-3DD0-4251-90D1-FF50BE86C057}"/>
              </a:ext>
            </a:extLst>
          </p:cNvPr>
          <p:cNvGrpSpPr/>
          <p:nvPr/>
        </p:nvGrpSpPr>
        <p:grpSpPr>
          <a:xfrm>
            <a:off x="1145791" y="990464"/>
            <a:ext cx="2522154" cy="2433220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364B5E-FB22-49A7-ABCD-008403B524BA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F8E9F4AB-5AE3-4FCE-8B1F-B95B0AD0C3D3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3888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1487</TotalTime>
  <Words>209</Words>
  <Application>Microsoft Office PowerPoint</Application>
  <PresentationFormat>Widescreen</PresentationFormat>
  <Paragraphs>51</Paragraphs>
  <Slides>56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Arial Nova Light</vt:lpstr>
      <vt:lpstr>Bebas Neue</vt:lpstr>
      <vt:lpstr>Arial</vt:lpstr>
      <vt:lpstr>Bebas Neue Book</vt:lpstr>
      <vt:lpstr>BrowalliaUPC</vt:lpstr>
      <vt:lpstr>Arial Black</vt:lpstr>
      <vt:lpstr>Calibri Light</vt:lpstr>
      <vt:lpstr>휴먼편지체</vt:lpstr>
      <vt:lpstr>Calibri</vt:lpstr>
      <vt:lpstr>Bebas Kai</vt:lpstr>
      <vt:lpstr>Arial Nova Cond</vt:lpstr>
      <vt:lpstr>Office Theme</vt:lpstr>
      <vt:lpstr>PowerPoint Presentation</vt:lpstr>
      <vt:lpstr>Where am I from? </vt:lpstr>
      <vt:lpstr>PowerPoint Presentation</vt:lpstr>
      <vt:lpstr>How many are there in my family? </vt:lpstr>
      <vt:lpstr>My Family </vt:lpstr>
      <vt:lpstr>Nelly and Harold </vt:lpstr>
      <vt:lpstr>Debbie  and Dave </vt:lpstr>
      <vt:lpstr>Zeke and Abigail </vt:lpstr>
      <vt:lpstr>Amanda </vt:lpstr>
      <vt:lpstr>Melissa  and   Bob </vt:lpstr>
      <vt:lpstr>Benjamin Lydia   Harold </vt:lpstr>
      <vt:lpstr>PowerPoint Presentation</vt:lpstr>
      <vt:lpstr>How long have I lived in Korea? </vt:lpstr>
      <vt:lpstr>Mr.S in Korea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COEIEI</vt:lpstr>
      <vt:lpstr>PowerPoint Presentation</vt:lpstr>
      <vt:lpstr>What kind of student do I like? </vt:lpstr>
      <vt:lpstr>PowerPoint Presentation</vt:lpstr>
      <vt:lpstr>What was my major? </vt:lpstr>
      <vt:lpstr>PowerPoint Presentation</vt:lpstr>
      <vt:lpstr>What was I like as a high school student? </vt:lpstr>
      <vt:lpstr>PowerPoint Presentation</vt:lpstr>
      <vt:lpstr>What was my first job? </vt:lpstr>
      <vt:lpstr>PowerPoint Presentation</vt:lpstr>
      <vt:lpstr>What is my favorite  Korean Food? </vt:lpstr>
      <vt:lpstr>What is my favorite Korean Food? </vt:lpstr>
      <vt:lpstr>What are my hobbies? </vt:lpstr>
      <vt:lpstr>PowerPoint Presentation</vt:lpstr>
      <vt:lpstr>PowerPoint Presentation</vt:lpstr>
      <vt:lpstr>PowerPoint Presentation</vt:lpstr>
      <vt:lpstr>PowerPoint Presentation</vt:lpstr>
      <vt:lpstr>What is my favorite animal? </vt:lpstr>
      <vt:lpstr>What is my favorite animal? </vt:lpstr>
      <vt:lpstr>What is the strangest  place I have been?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</dc:title>
  <dc:creator>Joseph Moore</dc:creator>
  <cp:lastModifiedBy>ESL Toybox</cp:lastModifiedBy>
  <cp:revision>109</cp:revision>
  <dcterms:created xsi:type="dcterms:W3CDTF">2018-11-01T01:02:26Z</dcterms:created>
  <dcterms:modified xsi:type="dcterms:W3CDTF">2022-11-18T01:08:32Z</dcterms:modified>
</cp:coreProperties>
</file>