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7112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880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38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57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41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50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99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77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86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11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77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B804-E42F-47A2-9277-7FD3771D8507}" type="datetimeFigureOut">
              <a:rPr lang="ko-KR" altLang="en-US" smtClean="0"/>
              <a:t>2022-06-07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C75EF-068A-4E31-AA80-6E0C593C79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213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8F0D65A-092D-5A64-576E-7B470B4B5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4" y="0"/>
            <a:ext cx="11350625" cy="960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7851E1-3D58-93DB-FE70-03BD9D231F61}"/>
              </a:ext>
            </a:extLst>
          </p:cNvPr>
          <p:cNvSpPr txBox="1"/>
          <p:nvPr/>
        </p:nvSpPr>
        <p:spPr>
          <a:xfrm>
            <a:off x="8915400" y="505326"/>
            <a:ext cx="266252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Alberta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British Columbia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Manitoba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New Brunswick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Newfoundland 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Nova Scotia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Northwest Territories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Nunavut  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Prince Edward Island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Ontario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Quebec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solidFill>
                  <a:schemeClr val="bg1">
                    <a:lumMod val="65000"/>
                  </a:schemeClr>
                </a:solidFill>
                <a:latin typeface="Arial Nova Cond" panose="020B0506020202020204" pitchFamily="34" charset="0"/>
              </a:rPr>
              <a:t>Saskatchewan </a:t>
            </a:r>
          </a:p>
          <a:p>
            <a:pPr marL="285750" indent="-285750">
              <a:buFont typeface="Calibri" panose="020F0502020204030204" pitchFamily="34" charset="0"/>
              <a:buChar char="۝"/>
            </a:pPr>
            <a:r>
              <a:rPr lang="en-US" altLang="ko-KR" sz="2000" dirty="0">
                <a:latin typeface="Arial Nova Cond" panose="020B0506020202020204" pitchFamily="34" charset="0"/>
              </a:rPr>
              <a:t>Yukon</a:t>
            </a:r>
            <a:endParaRPr lang="ko-KR" altLang="en-US" sz="2000" dirty="0">
              <a:latin typeface="Arial Nova Cond" panose="020B0506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0D8413-6452-2E2A-9AF1-BC582BDEC9AC}"/>
              </a:ext>
            </a:extLst>
          </p:cNvPr>
          <p:cNvSpPr txBox="1"/>
          <p:nvPr/>
        </p:nvSpPr>
        <p:spPr>
          <a:xfrm rot="1561078">
            <a:off x="1024742" y="3465095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1ACF38-3E72-F263-E659-332DEDFCBE7D}"/>
              </a:ext>
            </a:extLst>
          </p:cNvPr>
          <p:cNvSpPr txBox="1"/>
          <p:nvPr/>
        </p:nvSpPr>
        <p:spPr>
          <a:xfrm rot="997385">
            <a:off x="2439539" y="4214416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2AC435-173A-F29F-DE68-0165CAA24595}"/>
              </a:ext>
            </a:extLst>
          </p:cNvPr>
          <p:cNvSpPr txBox="1"/>
          <p:nvPr/>
        </p:nvSpPr>
        <p:spPr>
          <a:xfrm>
            <a:off x="4521002" y="4822525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3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A5599E-1469-BA85-C918-1252BD04E951}"/>
              </a:ext>
            </a:extLst>
          </p:cNvPr>
          <p:cNvSpPr txBox="1"/>
          <p:nvPr/>
        </p:nvSpPr>
        <p:spPr>
          <a:xfrm rot="1115081">
            <a:off x="1212318" y="5751095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4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47602E-3B1C-AA2F-FC9F-F095D6C834F2}"/>
              </a:ext>
            </a:extLst>
          </p:cNvPr>
          <p:cNvSpPr txBox="1"/>
          <p:nvPr/>
        </p:nvSpPr>
        <p:spPr>
          <a:xfrm rot="960370">
            <a:off x="2441642" y="6213298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5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02C68B-764D-DDE3-7C02-048B69D15C2A}"/>
              </a:ext>
            </a:extLst>
          </p:cNvPr>
          <p:cNvSpPr txBox="1"/>
          <p:nvPr/>
        </p:nvSpPr>
        <p:spPr>
          <a:xfrm rot="572749">
            <a:off x="3435120" y="6456149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6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9B9D21-7337-B279-4FC8-16447A3889E3}"/>
              </a:ext>
            </a:extLst>
          </p:cNvPr>
          <p:cNvSpPr txBox="1"/>
          <p:nvPr/>
        </p:nvSpPr>
        <p:spPr>
          <a:xfrm>
            <a:off x="4825206" y="6133789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7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8A4352-3C0F-D8EC-9EE9-0F5A929016BA}"/>
              </a:ext>
            </a:extLst>
          </p:cNvPr>
          <p:cNvSpPr txBox="1"/>
          <p:nvPr/>
        </p:nvSpPr>
        <p:spPr>
          <a:xfrm>
            <a:off x="6201867" y="7214937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8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2972DE-6B85-05BB-F11F-F6138BE136B9}"/>
              </a:ext>
            </a:extLst>
          </p:cNvPr>
          <p:cNvSpPr txBox="1"/>
          <p:nvPr/>
        </p:nvSpPr>
        <p:spPr>
          <a:xfrm>
            <a:off x="7945992" y="7076391"/>
            <a:ext cx="39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9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4CB714-3A7C-260D-C66A-4BF3C9795AE4}"/>
              </a:ext>
            </a:extLst>
          </p:cNvPr>
          <p:cNvSpPr txBox="1"/>
          <p:nvPr/>
        </p:nvSpPr>
        <p:spPr>
          <a:xfrm>
            <a:off x="9148262" y="7241877"/>
            <a:ext cx="611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10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A5BAD9-7610-3272-313A-567F41091E82}"/>
              </a:ext>
            </a:extLst>
          </p:cNvPr>
          <p:cNvSpPr txBox="1"/>
          <p:nvPr/>
        </p:nvSpPr>
        <p:spPr>
          <a:xfrm rot="21041488">
            <a:off x="9926468" y="7663399"/>
            <a:ext cx="611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rgbClr val="D3D3D3"/>
                </a:solidFill>
                <a:latin typeface="Arial Rounded MT Bold" panose="020F0704030504030204" pitchFamily="34" charset="0"/>
              </a:rPr>
              <a:t>12</a:t>
            </a:r>
            <a:endParaRPr lang="ko-KR" altLang="en-US" sz="2800" dirty="0">
              <a:solidFill>
                <a:srgbClr val="D3D3D3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DB2297-3011-A6EF-7DF0-AAE525EBFA09}"/>
              </a:ext>
            </a:extLst>
          </p:cNvPr>
          <p:cNvSpPr txBox="1"/>
          <p:nvPr/>
        </p:nvSpPr>
        <p:spPr>
          <a:xfrm rot="21055486">
            <a:off x="10214933" y="6062025"/>
            <a:ext cx="611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13</a:t>
            </a:r>
            <a:endParaRPr lang="ko-KR" alt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46673A-F0A5-6370-0BD1-5146AD7357F0}"/>
              </a:ext>
            </a:extLst>
          </p:cNvPr>
          <p:cNvSpPr txBox="1"/>
          <p:nvPr/>
        </p:nvSpPr>
        <p:spPr>
          <a:xfrm>
            <a:off x="9593280" y="6838399"/>
            <a:ext cx="550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rgbClr val="D3D3D3"/>
                </a:solidFill>
                <a:latin typeface="Arial Rounded MT Bold" panose="020F0704030504030204" pitchFamily="34" charset="0"/>
              </a:rPr>
              <a:t>11</a:t>
            </a:r>
            <a:endParaRPr lang="ko-KR" altLang="en-US" sz="2400" dirty="0">
              <a:solidFill>
                <a:srgbClr val="D3D3D3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8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32</Words>
  <Application>Microsoft Office PowerPoint</Application>
  <PresentationFormat>A3 Paper (297x420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 Cond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ESL Toybox</dc:creator>
  <cp:lastModifiedBy>ESL Toybox</cp:lastModifiedBy>
  <cp:revision>1</cp:revision>
  <dcterms:created xsi:type="dcterms:W3CDTF">2022-06-07T00:58:37Z</dcterms:created>
  <dcterms:modified xsi:type="dcterms:W3CDTF">2022-06-07T01:09:30Z</dcterms:modified>
</cp:coreProperties>
</file>