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73" r:id="rId9"/>
    <p:sldId id="264" r:id="rId10"/>
    <p:sldId id="267" r:id="rId11"/>
    <p:sldId id="263" r:id="rId12"/>
    <p:sldId id="265" r:id="rId13"/>
    <p:sldId id="268" r:id="rId14"/>
    <p:sldId id="269" r:id="rId15"/>
    <p:sldId id="276" r:id="rId16"/>
    <p:sldId id="270" r:id="rId17"/>
    <p:sldId id="271" r:id="rId18"/>
    <p:sldId id="272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8" r:id="rId28"/>
    <p:sldId id="283" r:id="rId29"/>
    <p:sldId id="284" r:id="rId30"/>
    <p:sldId id="289" r:id="rId31"/>
    <p:sldId id="287" r:id="rId32"/>
    <p:sldId id="285" r:id="rId33"/>
    <p:sldId id="286" r:id="rId34"/>
    <p:sldId id="293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A1E"/>
    <a:srgbClr val="DD4B49"/>
    <a:srgbClr val="97BFB4"/>
    <a:srgbClr val="F5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2DE0-51D0-A82F-6EC2-A06D10FB0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AD447-F2C5-B060-4F8F-A488FA448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46114-CA1D-AA25-B56D-C6CBDB85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0D682-5785-7E98-9CE3-3629B351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22541-C86F-8463-4E5A-848C04F1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45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C034-1ADC-A395-FD48-F7C370A7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F58B-E180-1A39-9E0A-A0341C8A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3BBA7-D417-8C61-0A34-B7845FDF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8544-73F2-D8C4-DC6A-CC2EAC06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E4375-24EC-20A4-61E9-BC59585A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73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8E70B-111D-21F9-F2D3-56A8B37BA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783DA-D885-2ED4-7A7E-4EDFCEDFD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8E5B3-AB0D-14E7-2FCF-8CF93903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300BC-D1B3-0088-5F22-8FD4D994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9FCC5-55AA-F208-D19C-9E0AEF0F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3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C38A-EA93-0DE5-86E1-30E26680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36B0-259C-692F-2706-EC307859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28D92-850C-2F34-5E3F-481559F2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264A2-7977-A68C-9C7A-DECBBFFE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69E05-9EEA-224B-6502-4157D44D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43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9407-590E-A278-597B-9EDA9AF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591CE-1F23-8E29-56D9-9203D54FF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83DF3-0833-770B-40E9-8D81B30E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35037-68AE-2B67-25AE-1B7EBBFE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FB571-6EDD-77FC-12F0-2F62FC35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37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C16A-37A4-6F3F-89C9-6A77697C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1372-B0AD-5906-0E08-EA0AEDBCF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FFBA5-D7A2-2315-802A-80226366B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526E9-9294-DB8D-787E-848154BB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493DA-20A0-C849-44C7-1E8A50FC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F4313-717D-7E1A-C48C-FA16AE8F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6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8977-06C1-329F-1C7E-329FC654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02BDD-E924-8846-CC43-2B4AD1E74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BEAC5-8037-2AF0-22E3-F4D9A3C1D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4E09F-1E91-126E-255B-549E33719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87742-B2AA-1848-24F1-464E1AE65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9393C-CAF5-C379-82D2-B0F567AC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F143E-7D17-06D1-8CC7-5B67F349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36F25-290E-3197-B460-27EC948F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01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6A5C-E403-5F91-3534-800F8597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14136-FA7F-D81D-366E-90EFB730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C0530-8B63-07D9-362D-07D2DB6C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453DA-8690-D383-B738-82F19F6E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F1B27-242C-3834-1B99-FB3F2A95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15E76-87FB-A8EC-26ED-9622DF7C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BF3D2-36EE-601A-DEAA-DA11251F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18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704B-8D28-1486-DBE5-F3F45B34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5980-6A1E-286A-4E4D-213F33623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F48DB-91BB-F933-0DFC-2A1ADC72E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027D5-F3E5-B0F8-577E-CE7C5404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0D048-FE68-DBCF-0F0C-3FF37EF7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9B506-D928-75D9-15A7-04262811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39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71AE-E0D3-5BA5-8ACA-644E2A1B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00E01-F4D3-0B47-2463-411285C42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57734-2614-8597-76B4-BE778ACD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EC768-E664-F424-AF04-6D77E994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A51EB-C621-A66A-20FA-9C66F49F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1FA7F-94D8-09FF-5C4D-F5E9E477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01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E54EF-2ACF-7856-DE1F-A1542589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30C3E-8AB7-862B-7820-94128C9EF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8FDE-A0C8-9A85-A31E-EFE928457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CD7B-23D7-4BFC-81AE-8986F8066C08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0282C-071F-29F3-C066-4AE1DCD6B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CD819-E01C-D2BF-8AD3-D369EB3F2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A041-B1C8-4D18-9FA5-50D34F1B0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6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79286-813C-499A-AD8B-6C1F141B745A}"/>
              </a:ext>
            </a:extLst>
          </p:cNvPr>
          <p:cNvSpPr txBox="1"/>
          <p:nvPr/>
        </p:nvSpPr>
        <p:spPr>
          <a:xfrm>
            <a:off x="1109124" y="4178994"/>
            <a:ext cx="681949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solidFill>
                  <a:srgbClr val="F5EEDC"/>
                </a:solidFill>
                <a:latin typeface="First Christmas" panose="02000500000000000000" pitchFamily="2" charset="0"/>
              </a:rPr>
              <a:t>Christmas</a:t>
            </a:r>
            <a:endParaRPr lang="ko-KR" altLang="en-US" sz="11500" dirty="0">
              <a:solidFill>
                <a:srgbClr val="F5EEDC"/>
              </a:solidFill>
              <a:latin typeface="First Christma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2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ap compass with solid fill">
            <a:extLst>
              <a:ext uri="{FF2B5EF4-FFF2-40B4-BE49-F238E27FC236}">
                <a16:creationId xmlns:a16="http://schemas.microsoft.com/office/drawing/2014/main" id="{5ECB04DD-E91A-EB13-C8C8-EE7F1E87D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5213" y="-381788"/>
            <a:ext cx="7621574" cy="7621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3148723" y="2767280"/>
            <a:ext cx="5894563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North Pole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01306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4682787" y="3335758"/>
            <a:ext cx="527740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mistletoe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4" name="Graphic 3" descr="Holly with solid fill">
            <a:extLst>
              <a:ext uri="{FF2B5EF4-FFF2-40B4-BE49-F238E27FC236}">
                <a16:creationId xmlns:a16="http://schemas.microsoft.com/office/drawing/2014/main" id="{ECDD805D-2D14-FC45-06F1-7E639ABE9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00439">
            <a:off x="1154537" y="703086"/>
            <a:ext cx="3953116" cy="39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80265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4277884" y="3766521"/>
            <a:ext cx="1675459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97BFB4"/>
                </a:solidFill>
                <a:latin typeface="BubbleGum" panose="00000400000000000000" pitchFamily="2" charset="0"/>
              </a:rPr>
              <a:t>Elf</a:t>
            </a:r>
            <a:endParaRPr lang="ko-KR" altLang="en-US" sz="8000" dirty="0">
              <a:solidFill>
                <a:srgbClr val="97BFB4"/>
              </a:solidFill>
              <a:latin typeface="BubbleGum" panose="00000400000000000000" pitchFamily="2" charset="0"/>
            </a:endParaRPr>
          </a:p>
        </p:txBody>
      </p:sp>
      <p:pic>
        <p:nvPicPr>
          <p:cNvPr id="3074" name="Picture 2" descr="Christmas Elf Silhouette @ Silhouette.pics">
            <a:extLst>
              <a:ext uri="{FF2B5EF4-FFF2-40B4-BE49-F238E27FC236}">
                <a16:creationId xmlns:a16="http://schemas.microsoft.com/office/drawing/2014/main" id="{A5A705D1-152E-39DD-BA4F-B769655D9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r="24746"/>
          <a:stretch/>
        </p:blipFill>
        <p:spPr bwMode="auto">
          <a:xfrm>
            <a:off x="5115613" y="904570"/>
            <a:ext cx="4869261" cy="5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64566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ristmas Ornament Silhouettes Stock Illustration - Download Image Now -  Christmas Ornament, Christmas, In Silhouette - iStock">
            <a:extLst>
              <a:ext uri="{FF2B5EF4-FFF2-40B4-BE49-F238E27FC236}">
                <a16:creationId xmlns:a16="http://schemas.microsoft.com/office/drawing/2014/main" id="{233424D4-F683-512E-43F2-4815DE374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/>
          <a:stretch/>
        </p:blipFill>
        <p:spPr bwMode="auto">
          <a:xfrm>
            <a:off x="0" y="-1"/>
            <a:ext cx="12191999" cy="68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3115861" y="2767280"/>
            <a:ext cx="5960286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Ornaments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02438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Gingerbread cookie with solid fill">
            <a:extLst>
              <a:ext uri="{FF2B5EF4-FFF2-40B4-BE49-F238E27FC236}">
                <a16:creationId xmlns:a16="http://schemas.microsoft.com/office/drawing/2014/main" id="{93C81B7D-DBE0-11B6-C7F0-6F59249F8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82333">
            <a:off x="5693790" y="198749"/>
            <a:ext cx="6984476" cy="6984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1032413" y="3144352"/>
            <a:ext cx="6526146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Gingerbread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43040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1715145" y="2767280"/>
            <a:ext cx="4859023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97BFB4"/>
                </a:solidFill>
                <a:latin typeface="BubbleGum" panose="00000400000000000000" pitchFamily="2" charset="0"/>
              </a:rPr>
              <a:t>Stocking</a:t>
            </a:r>
            <a:endParaRPr lang="ko-KR" altLang="en-US" sz="8000" dirty="0">
              <a:solidFill>
                <a:srgbClr val="97BFB4"/>
              </a:solidFill>
              <a:latin typeface="BubbleGum" panose="00000400000000000000" pitchFamily="2" charset="0"/>
            </a:endParaRPr>
          </a:p>
        </p:txBody>
      </p:sp>
      <p:pic>
        <p:nvPicPr>
          <p:cNvPr id="4" name="Graphic 3" descr="Stocking with solid fill">
            <a:extLst>
              <a:ext uri="{FF2B5EF4-FFF2-40B4-BE49-F238E27FC236}">
                <a16:creationId xmlns:a16="http://schemas.microsoft.com/office/drawing/2014/main" id="{081FF7A2-9958-30CF-B0DF-BA079084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0138" y="75414"/>
            <a:ext cx="6973476" cy="69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43268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7092114" y="2908682"/>
            <a:ext cx="3381054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Tinsel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5122" name="Picture 2" descr="The best tinsel covered trees - love this stunning Christmas tree dripping with tinsel and vintage Shiny Brite ornaments kellyelko.com">
            <a:extLst>
              <a:ext uri="{FF2B5EF4-FFF2-40B4-BE49-F238E27FC236}">
                <a16:creationId xmlns:a16="http://schemas.microsoft.com/office/drawing/2014/main" id="{C966F3F0-BC15-440D-296F-33F1C8A0D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/>
          <a:stretch/>
        </p:blipFill>
        <p:spPr bwMode="auto">
          <a:xfrm>
            <a:off x="490194" y="0"/>
            <a:ext cx="4970806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3439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led with solid fill">
            <a:extLst>
              <a:ext uri="{FF2B5EF4-FFF2-40B4-BE49-F238E27FC236}">
                <a16:creationId xmlns:a16="http://schemas.microsoft.com/office/drawing/2014/main" id="{9F60EA25-4844-FEE3-235F-82060B93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450" y="1340962"/>
            <a:ext cx="5890181" cy="5890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4433528" y="2767280"/>
            <a:ext cx="3324949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Sleigh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08527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ights On with solid fill">
            <a:extLst>
              <a:ext uri="{FF2B5EF4-FFF2-40B4-BE49-F238E27FC236}">
                <a16:creationId xmlns:a16="http://schemas.microsoft.com/office/drawing/2014/main" id="{86F9E40B-47BF-8890-3060-60105F3B2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6891">
            <a:off x="1941854" y="1588968"/>
            <a:ext cx="4016622" cy="4016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5964524" y="3200913"/>
            <a:ext cx="341151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97BFB4"/>
                </a:solidFill>
                <a:latin typeface="BubbleGum" panose="00000400000000000000" pitchFamily="2" charset="0"/>
              </a:rPr>
              <a:t>Lights</a:t>
            </a:r>
            <a:endParaRPr lang="ko-KR" altLang="en-US" sz="8000" dirty="0">
              <a:solidFill>
                <a:srgbClr val="97BFB4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00789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5 Points 1">
            <a:extLst>
              <a:ext uri="{FF2B5EF4-FFF2-40B4-BE49-F238E27FC236}">
                <a16:creationId xmlns:a16="http://schemas.microsoft.com/office/drawing/2014/main" id="{C2239CEA-2D4C-7D82-9411-D753249B4343}"/>
              </a:ext>
            </a:extLst>
          </p:cNvPr>
          <p:cNvSpPr/>
          <p:nvPr/>
        </p:nvSpPr>
        <p:spPr>
          <a:xfrm>
            <a:off x="2821757" y="154757"/>
            <a:ext cx="6548486" cy="6330884"/>
          </a:xfrm>
          <a:prstGeom prst="star5">
            <a:avLst>
              <a:gd name="adj" fmla="val 25999"/>
              <a:gd name="hf" fmla="val 105146"/>
              <a:gd name="vf" fmla="val 110557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4770156" y="2965242"/>
            <a:ext cx="265168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Star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57457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86FCDB-A9EA-7952-F5E6-269D5DE40D41}"/>
              </a:ext>
            </a:extLst>
          </p:cNvPr>
          <p:cNvSpPr txBox="1"/>
          <p:nvPr/>
        </p:nvSpPr>
        <p:spPr>
          <a:xfrm>
            <a:off x="3410008" y="2767280"/>
            <a:ext cx="5371983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First Christmas" panose="02000500000000000000" pitchFamily="2" charset="0"/>
              </a:rPr>
              <a:t>Brainstorm</a:t>
            </a:r>
            <a:endParaRPr lang="ko-KR" altLang="en-US" sz="8000" dirty="0">
              <a:solidFill>
                <a:srgbClr val="F5EEDC"/>
              </a:solidFill>
              <a:latin typeface="First Christmas" panose="02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C0E9C-04C1-DEDA-2E17-01DF386917D1}"/>
              </a:ext>
            </a:extLst>
          </p:cNvPr>
          <p:cNvSpPr txBox="1"/>
          <p:nvPr/>
        </p:nvSpPr>
        <p:spPr>
          <a:xfrm>
            <a:off x="3308698" y="3906053"/>
            <a:ext cx="561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500A1E"/>
                </a:solidFill>
                <a:latin typeface="Arial Nova Light" panose="020B0604020202020204" pitchFamily="34" charset="0"/>
              </a:rPr>
              <a:t>List as many </a:t>
            </a:r>
            <a:r>
              <a:rPr lang="en-US" altLang="ko-KR" b="1" dirty="0">
                <a:solidFill>
                  <a:srgbClr val="500A1E"/>
                </a:solidFill>
                <a:latin typeface="Arial Black" panose="020B0A04020102020204" pitchFamily="34" charset="0"/>
              </a:rPr>
              <a:t>Christmas things </a:t>
            </a:r>
            <a:r>
              <a:rPr lang="en-US" altLang="ko-KR" dirty="0">
                <a:solidFill>
                  <a:srgbClr val="500A1E"/>
                </a:solidFill>
                <a:latin typeface="Arial Nova Light" panose="020B0604020202020204" pitchFamily="34" charset="0"/>
              </a:rPr>
              <a:t>as you can think of.</a:t>
            </a:r>
            <a:endParaRPr lang="ko-KR" altLang="en-US" dirty="0">
              <a:solidFill>
                <a:srgbClr val="500A1E"/>
              </a:solidFill>
              <a:latin typeface="Arial Nov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35406"/>
      </p:ext>
    </p:extLst>
  </p:cSld>
  <p:clrMapOvr>
    <a:masterClrMapping/>
  </p:clrMapOvr>
  <p:transition spd="slow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4580204" y="2767280"/>
            <a:ext cx="3031599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holly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4" name="Graphic 3" descr="Holly with solid fill">
            <a:extLst>
              <a:ext uri="{FF2B5EF4-FFF2-40B4-BE49-F238E27FC236}">
                <a16:creationId xmlns:a16="http://schemas.microsoft.com/office/drawing/2014/main" id="{4973482D-7FA4-607C-2186-C8BBE96E0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1566" y="681087"/>
            <a:ext cx="2608868" cy="26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66779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6396610" y="3641616"/>
            <a:ext cx="4357283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97BFB4"/>
                </a:solidFill>
                <a:latin typeface="BubbleGum" panose="00000400000000000000" pitchFamily="2" charset="0"/>
              </a:rPr>
              <a:t>Chimney</a:t>
            </a:r>
            <a:endParaRPr lang="ko-KR" altLang="en-US" sz="8000" dirty="0">
              <a:solidFill>
                <a:srgbClr val="97BFB4"/>
              </a:solidFill>
              <a:latin typeface="BubbleGum" panose="00000400000000000000" pitchFamily="2" charset="0"/>
            </a:endParaRPr>
          </a:p>
        </p:txBody>
      </p:sp>
      <p:pic>
        <p:nvPicPr>
          <p:cNvPr id="6146" name="Picture 2" descr="Silhouette chimney with snow isolated icon Vector Image">
            <a:extLst>
              <a:ext uri="{FF2B5EF4-FFF2-40B4-BE49-F238E27FC236}">
                <a16:creationId xmlns:a16="http://schemas.microsoft.com/office/drawing/2014/main" id="{D6F6BD14-87E2-A513-28AB-DFABFCD09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9"/>
          <a:stretch/>
        </p:blipFill>
        <p:spPr bwMode="auto">
          <a:xfrm>
            <a:off x="-482077" y="1748672"/>
            <a:ext cx="6350000" cy="51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22897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Holiday wreath with solid fill">
            <a:extLst>
              <a:ext uri="{FF2B5EF4-FFF2-40B4-BE49-F238E27FC236}">
                <a16:creationId xmlns:a16="http://schemas.microsoft.com/office/drawing/2014/main" id="{FE05E0BA-EB27-CDD9-FBA2-A10416F65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1710" y="-496480"/>
            <a:ext cx="7850958" cy="7850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4218489" y="3257474"/>
            <a:ext cx="409439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Wreath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32002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3875680" y="4058752"/>
            <a:ext cx="4440639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Garland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A707F89-29C2-8FDB-AB63-B6F91CBF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291"/>
            <a:ext cx="12192000" cy="28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21326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nowflake with solid fill">
            <a:extLst>
              <a:ext uri="{FF2B5EF4-FFF2-40B4-BE49-F238E27FC236}">
                <a16:creationId xmlns:a16="http://schemas.microsoft.com/office/drawing/2014/main" id="{D741A7E6-DCC5-BC66-3AB2-A2DCB664B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83046">
            <a:off x="-260022" y="-212103"/>
            <a:ext cx="4887798" cy="4887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3229674" y="2767280"/>
            <a:ext cx="573266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97BFB4"/>
                </a:solidFill>
                <a:latin typeface="BubbleGum" panose="00000400000000000000" pitchFamily="2" charset="0"/>
              </a:rPr>
              <a:t>Snowflake</a:t>
            </a:r>
            <a:endParaRPr lang="ko-KR" altLang="en-US" sz="8000" dirty="0">
              <a:solidFill>
                <a:srgbClr val="97BFB4"/>
              </a:solidFill>
              <a:latin typeface="BubbleGum" panose="00000400000000000000" pitchFamily="2" charset="0"/>
            </a:endParaRPr>
          </a:p>
        </p:txBody>
      </p:sp>
      <p:pic>
        <p:nvPicPr>
          <p:cNvPr id="5" name="Graphic 4" descr="Snowflake with solid fill">
            <a:extLst>
              <a:ext uri="{FF2B5EF4-FFF2-40B4-BE49-F238E27FC236}">
                <a16:creationId xmlns:a16="http://schemas.microsoft.com/office/drawing/2014/main" id="{36AE4D00-58DC-AD13-485A-833299033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48026">
            <a:off x="7976365" y="3137636"/>
            <a:ext cx="2413543" cy="24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7038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6595944" y="2899255"/>
            <a:ext cx="2638864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Card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8194" name="Picture 2" descr="Christmas card - Free christmas icons">
            <a:extLst>
              <a:ext uri="{FF2B5EF4-FFF2-40B4-BE49-F238E27FC236}">
                <a16:creationId xmlns:a16="http://schemas.microsoft.com/office/drawing/2014/main" id="{3A3C724F-99FC-3539-1950-F96BBDBF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34" y="84919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88569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eer with solid fill">
            <a:extLst>
              <a:ext uri="{FF2B5EF4-FFF2-40B4-BE49-F238E27FC236}">
                <a16:creationId xmlns:a16="http://schemas.microsoft.com/office/drawing/2014/main" id="{4B60725F-EBB1-8EDE-C634-CE66C592B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5308" y="2112391"/>
            <a:ext cx="7946794" cy="7946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3890111" y="2767280"/>
            <a:ext cx="4411785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Rudolph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92284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6311688" y="3276327"/>
            <a:ext cx="264848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97BFB4"/>
                </a:solidFill>
                <a:latin typeface="BubbleGum" panose="00000400000000000000" pitchFamily="2" charset="0"/>
              </a:rPr>
              <a:t>Sack</a:t>
            </a:r>
            <a:endParaRPr lang="ko-KR" altLang="en-US" sz="8000" dirty="0">
              <a:solidFill>
                <a:srgbClr val="97BFB4"/>
              </a:solidFill>
              <a:latin typeface="BubbleGum" panose="00000400000000000000" pitchFamily="2" charset="0"/>
            </a:endParaRPr>
          </a:p>
        </p:txBody>
      </p:sp>
      <p:pic>
        <p:nvPicPr>
          <p:cNvPr id="2052" name="Picture 4" descr="Money Bag Silhouette - Coins Silhouette, HD Png Download , Transparent Png  Image - PNGitem">
            <a:extLst>
              <a:ext uri="{FF2B5EF4-FFF2-40B4-BE49-F238E27FC236}">
                <a16:creationId xmlns:a16="http://schemas.microsoft.com/office/drawing/2014/main" id="{BA88B072-98A1-BCD5-9279-78D1E982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2" y="0"/>
            <a:ext cx="6181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36732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2864754" y="3564358"/>
            <a:ext cx="3087705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angel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4" name="Graphic 3" descr="Angel face with solid fill with solid fill">
            <a:extLst>
              <a:ext uri="{FF2B5EF4-FFF2-40B4-BE49-F238E27FC236}">
                <a16:creationId xmlns:a16="http://schemas.microsoft.com/office/drawing/2014/main" id="{CCD98906-C7E2-F604-FD2F-EAAC2C2C3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921" y="1148226"/>
            <a:ext cx="4098519" cy="40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8231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mazon.com: Hallmark Reversible Christmas Wrapping Paper (3 Rolls: 120 sq.  ft. ttl) &quot;Merry Holidays,&quot; Snowflakes, Snowmen, Red Stripes">
            <a:extLst>
              <a:ext uri="{FF2B5EF4-FFF2-40B4-BE49-F238E27FC236}">
                <a16:creationId xmlns:a16="http://schemas.microsoft.com/office/drawing/2014/main" id="{E59115F0-C99F-FBDA-6ED7-06DCD3AA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7529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4884411" y="2151727"/>
            <a:ext cx="5383205" cy="2554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Wrapping </a:t>
            </a:r>
          </a:p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paper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8471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 descr="Candy cane with solid fill">
            <a:extLst>
              <a:ext uri="{FF2B5EF4-FFF2-40B4-BE49-F238E27FC236}">
                <a16:creationId xmlns:a16="http://schemas.microsoft.com/office/drawing/2014/main" id="{923618D7-1822-791B-4B1D-FE6CC399A077}"/>
              </a:ext>
            </a:extLst>
          </p:cNvPr>
          <p:cNvSpPr/>
          <p:nvPr/>
        </p:nvSpPr>
        <p:spPr>
          <a:xfrm rot="17663157">
            <a:off x="7441977" y="796838"/>
            <a:ext cx="4107392" cy="5023846"/>
          </a:xfrm>
          <a:custGeom>
            <a:avLst/>
            <a:gdLst>
              <a:gd name="connsiteX0" fmla="*/ 4911029 w 4954110"/>
              <a:gd name="connsiteY0" fmla="*/ 1097859 h 5435538"/>
              <a:gd name="connsiteX1" fmla="*/ 4230709 w 4954110"/>
              <a:gd name="connsiteY1" fmla="*/ 192472 h 5435538"/>
              <a:gd name="connsiteX2" fmla="*/ 2273961 w 4954110"/>
              <a:gd name="connsiteY2" fmla="*/ 715762 h 5435538"/>
              <a:gd name="connsiteX3" fmla="*/ 2272324 w 4954110"/>
              <a:gd name="connsiteY3" fmla="*/ 718605 h 5435538"/>
              <a:gd name="connsiteX4" fmla="*/ 2272324 w 4954110"/>
              <a:gd name="connsiteY4" fmla="*/ 724451 h 5435538"/>
              <a:gd name="connsiteX5" fmla="*/ 85216 w 4954110"/>
              <a:gd name="connsiteY5" fmla="*/ 4491420 h 5435538"/>
              <a:gd name="connsiteX6" fmla="*/ 20911 w 4954110"/>
              <a:gd name="connsiteY6" fmla="*/ 4969324 h 5435538"/>
              <a:gd name="connsiteX7" fmla="*/ 625964 w 4954110"/>
              <a:gd name="connsiteY7" fmla="*/ 5435537 h 5435538"/>
              <a:gd name="connsiteX8" fmla="*/ 1173289 w 4954110"/>
              <a:gd name="connsiteY8" fmla="*/ 5119127 h 5435538"/>
              <a:gd name="connsiteX9" fmla="*/ 3251516 w 4954110"/>
              <a:gd name="connsiteY9" fmla="*/ 1531189 h 5435538"/>
              <a:gd name="connsiteX10" fmla="*/ 3280746 w 4954110"/>
              <a:gd name="connsiteY10" fmla="*/ 1475653 h 5435538"/>
              <a:gd name="connsiteX11" fmla="*/ 3357474 w 4954110"/>
              <a:gd name="connsiteY11" fmla="*/ 1342658 h 5435538"/>
              <a:gd name="connsiteX12" fmla="*/ 3512391 w 4954110"/>
              <a:gd name="connsiteY12" fmla="*/ 1256430 h 5435538"/>
              <a:gd name="connsiteX13" fmla="*/ 3600080 w 4954110"/>
              <a:gd name="connsiteY13" fmla="*/ 1279814 h 5435538"/>
              <a:gd name="connsiteX14" fmla="*/ 3651962 w 4954110"/>
              <a:gd name="connsiteY14" fmla="*/ 1326581 h 5435538"/>
              <a:gd name="connsiteX15" fmla="*/ 3656347 w 4954110"/>
              <a:gd name="connsiteY15" fmla="*/ 1332427 h 5435538"/>
              <a:gd name="connsiteX16" fmla="*/ 3663654 w 4954110"/>
              <a:gd name="connsiteY16" fmla="*/ 1519497 h 5435538"/>
              <a:gd name="connsiteX17" fmla="*/ 3892741 w 4954110"/>
              <a:gd name="connsiteY17" fmla="*/ 2378483 h 5435538"/>
              <a:gd name="connsiteX18" fmla="*/ 4751727 w 4954110"/>
              <a:gd name="connsiteY18" fmla="*/ 2149396 h 5435538"/>
              <a:gd name="connsiteX19" fmla="*/ 4911029 w 4954110"/>
              <a:gd name="connsiteY19" fmla="*/ 1097859 h 5435538"/>
              <a:gd name="connsiteX20" fmla="*/ 1301169 w 4954110"/>
              <a:gd name="connsiteY20" fmla="*/ 4459268 h 5435538"/>
              <a:gd name="connsiteX21" fmla="*/ 247441 w 4954110"/>
              <a:gd name="connsiteY21" fmla="*/ 4656567 h 5435538"/>
              <a:gd name="connsiteX22" fmla="*/ 274478 w 4954110"/>
              <a:gd name="connsiteY22" fmla="*/ 4598839 h 5435538"/>
              <a:gd name="connsiteX23" fmla="*/ 530237 w 4954110"/>
              <a:gd name="connsiteY23" fmla="*/ 4160394 h 5435538"/>
              <a:gd name="connsiteX24" fmla="*/ 1591273 w 4954110"/>
              <a:gd name="connsiteY24" fmla="*/ 3960171 h 5435538"/>
              <a:gd name="connsiteX25" fmla="*/ 2038486 w 4954110"/>
              <a:gd name="connsiteY25" fmla="*/ 3182663 h 5435538"/>
              <a:gd name="connsiteX26" fmla="*/ 980374 w 4954110"/>
              <a:gd name="connsiteY26" fmla="*/ 3382886 h 5435538"/>
              <a:gd name="connsiteX27" fmla="*/ 1272670 w 4954110"/>
              <a:gd name="connsiteY27" fmla="*/ 2881598 h 5435538"/>
              <a:gd name="connsiteX28" fmla="*/ 2330783 w 4954110"/>
              <a:gd name="connsiteY28" fmla="*/ 2681375 h 5435538"/>
              <a:gd name="connsiteX29" fmla="*/ 3061524 w 4954110"/>
              <a:gd name="connsiteY29" fmla="*/ 1419385 h 5435538"/>
              <a:gd name="connsiteX30" fmla="*/ 2794073 w 4954110"/>
              <a:gd name="connsiteY30" fmla="*/ 1880483 h 5435538"/>
              <a:gd name="connsiteX31" fmla="*/ 1734498 w 4954110"/>
              <a:gd name="connsiteY31" fmla="*/ 2080706 h 5435538"/>
              <a:gd name="connsiteX32" fmla="*/ 2026795 w 4954110"/>
              <a:gd name="connsiteY32" fmla="*/ 1579418 h 5435538"/>
              <a:gd name="connsiteX33" fmla="*/ 3087830 w 4954110"/>
              <a:gd name="connsiteY33" fmla="*/ 1379195 h 5435538"/>
              <a:gd name="connsiteX34" fmla="*/ 3511660 w 4954110"/>
              <a:gd name="connsiteY34" fmla="*/ 1037208 h 5435538"/>
              <a:gd name="connsiteX35" fmla="*/ 3225940 w 4954110"/>
              <a:gd name="connsiteY35" fmla="*/ 1159242 h 5435538"/>
              <a:gd name="connsiteX36" fmla="*/ 2970181 w 4954110"/>
              <a:gd name="connsiteY36" fmla="*/ 528612 h 5435538"/>
              <a:gd name="connsiteX37" fmla="*/ 2842301 w 4954110"/>
              <a:gd name="connsiteY37" fmla="*/ 423386 h 5435538"/>
              <a:gd name="connsiteX38" fmla="*/ 3301207 w 4954110"/>
              <a:gd name="connsiteY38" fmla="*/ 239239 h 5435538"/>
              <a:gd name="connsiteX39" fmla="*/ 3657809 w 4954110"/>
              <a:gd name="connsiteY39" fmla="*/ 1064976 h 5435538"/>
              <a:gd name="connsiteX40" fmla="*/ 3511660 w 4954110"/>
              <a:gd name="connsiteY40" fmla="*/ 1037208 h 5435538"/>
              <a:gd name="connsiteX41" fmla="*/ 3808341 w 4954110"/>
              <a:gd name="connsiteY41" fmla="*/ 1921404 h 5435538"/>
              <a:gd name="connsiteX42" fmla="*/ 3827340 w 4954110"/>
              <a:gd name="connsiteY42" fmla="*/ 1686106 h 5435538"/>
              <a:gd name="connsiteX43" fmla="*/ 3853647 w 4954110"/>
              <a:gd name="connsiteY43" fmla="*/ 1629839 h 5435538"/>
              <a:gd name="connsiteX44" fmla="*/ 3901876 w 4954110"/>
              <a:gd name="connsiteY44" fmla="*/ 1374810 h 5435538"/>
              <a:gd name="connsiteX45" fmla="*/ 3936221 w 4954110"/>
              <a:gd name="connsiteY45" fmla="*/ 1354350 h 5435538"/>
              <a:gd name="connsiteX46" fmla="*/ 4556620 w 4954110"/>
              <a:gd name="connsiteY46" fmla="*/ 812871 h 5435538"/>
              <a:gd name="connsiteX47" fmla="*/ 4698383 w 4954110"/>
              <a:gd name="connsiteY47" fmla="*/ 1151204 h 5435538"/>
              <a:gd name="connsiteX48" fmla="*/ 4726151 w 4954110"/>
              <a:gd name="connsiteY48" fmla="*/ 1297352 h 5435538"/>
              <a:gd name="connsiteX49" fmla="*/ 3808341 w 4954110"/>
              <a:gd name="connsiteY49" fmla="*/ 1921404 h 543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954110" h="5435538">
                <a:moveTo>
                  <a:pt x="4911029" y="1097859"/>
                </a:moveTo>
                <a:cubicBezTo>
                  <a:pt x="4815689" y="716639"/>
                  <a:pt x="4570343" y="390122"/>
                  <a:pt x="4230709" y="192472"/>
                </a:cubicBezTo>
                <a:cubicBezTo>
                  <a:pt x="3545866" y="-203366"/>
                  <a:pt x="2669803" y="30919"/>
                  <a:pt x="2273961" y="715762"/>
                </a:cubicBezTo>
                <a:cubicBezTo>
                  <a:pt x="2273412" y="716712"/>
                  <a:pt x="2272872" y="717655"/>
                  <a:pt x="2272324" y="718605"/>
                </a:cubicBezTo>
                <a:lnTo>
                  <a:pt x="2272324" y="724451"/>
                </a:lnTo>
                <a:lnTo>
                  <a:pt x="85216" y="4491420"/>
                </a:lnTo>
                <a:cubicBezTo>
                  <a:pt x="1393" y="4635939"/>
                  <a:pt x="-21728" y="4807787"/>
                  <a:pt x="20911" y="4969324"/>
                </a:cubicBezTo>
                <a:cubicBezTo>
                  <a:pt x="92830" y="5244427"/>
                  <a:pt x="341618" y="5436129"/>
                  <a:pt x="625964" y="5435537"/>
                </a:cubicBezTo>
                <a:cubicBezTo>
                  <a:pt x="851756" y="5435128"/>
                  <a:pt x="1060266" y="5314592"/>
                  <a:pt x="1173289" y="5119127"/>
                </a:cubicBezTo>
                <a:lnTo>
                  <a:pt x="3251516" y="1531189"/>
                </a:lnTo>
                <a:lnTo>
                  <a:pt x="3280746" y="1475653"/>
                </a:lnTo>
                <a:lnTo>
                  <a:pt x="3357474" y="1342658"/>
                </a:lnTo>
                <a:cubicBezTo>
                  <a:pt x="3389371" y="1287655"/>
                  <a:pt x="3448838" y="1254560"/>
                  <a:pt x="3512391" y="1256430"/>
                </a:cubicBezTo>
                <a:cubicBezTo>
                  <a:pt x="3543140" y="1256562"/>
                  <a:pt x="3573342" y="1264615"/>
                  <a:pt x="3600080" y="1279814"/>
                </a:cubicBezTo>
                <a:cubicBezTo>
                  <a:pt x="3620358" y="1291732"/>
                  <a:pt x="3638005" y="1307641"/>
                  <a:pt x="3651962" y="1326581"/>
                </a:cubicBezTo>
                <a:lnTo>
                  <a:pt x="3656347" y="1332427"/>
                </a:lnTo>
                <a:cubicBezTo>
                  <a:pt x="3694469" y="1388219"/>
                  <a:pt x="3697312" y="1460899"/>
                  <a:pt x="3663654" y="1519497"/>
                </a:cubicBezTo>
                <a:cubicBezTo>
                  <a:pt x="3489709" y="1819963"/>
                  <a:pt x="3592275" y="2204545"/>
                  <a:pt x="3892741" y="2378483"/>
                </a:cubicBezTo>
                <a:cubicBezTo>
                  <a:pt x="4193208" y="2552421"/>
                  <a:pt x="4577782" y="2449862"/>
                  <a:pt x="4751727" y="2149396"/>
                </a:cubicBezTo>
                <a:cubicBezTo>
                  <a:pt x="4945856" y="1835221"/>
                  <a:pt x="5003394" y="1455440"/>
                  <a:pt x="4911029" y="1097859"/>
                </a:cubicBezTo>
                <a:close/>
                <a:moveTo>
                  <a:pt x="1301169" y="4459268"/>
                </a:moveTo>
                <a:lnTo>
                  <a:pt x="247441" y="4656567"/>
                </a:lnTo>
                <a:cubicBezTo>
                  <a:pt x="254799" y="4636589"/>
                  <a:pt x="263846" y="4617276"/>
                  <a:pt x="274478" y="4598839"/>
                </a:cubicBezTo>
                <a:lnTo>
                  <a:pt x="530237" y="4160394"/>
                </a:lnTo>
                <a:lnTo>
                  <a:pt x="1591273" y="3960171"/>
                </a:lnTo>
                <a:close/>
                <a:moveTo>
                  <a:pt x="2038486" y="3182663"/>
                </a:moveTo>
                <a:lnTo>
                  <a:pt x="980374" y="3382886"/>
                </a:lnTo>
                <a:lnTo>
                  <a:pt x="1272670" y="2881598"/>
                </a:lnTo>
                <a:lnTo>
                  <a:pt x="2330783" y="2681375"/>
                </a:lnTo>
                <a:close/>
                <a:moveTo>
                  <a:pt x="3061524" y="1419385"/>
                </a:moveTo>
                <a:lnTo>
                  <a:pt x="2794073" y="1880483"/>
                </a:lnTo>
                <a:lnTo>
                  <a:pt x="1734498" y="2080706"/>
                </a:lnTo>
                <a:lnTo>
                  <a:pt x="2026795" y="1579418"/>
                </a:lnTo>
                <a:lnTo>
                  <a:pt x="3087830" y="1379195"/>
                </a:lnTo>
                <a:close/>
                <a:moveTo>
                  <a:pt x="3511660" y="1037208"/>
                </a:moveTo>
                <a:cubicBezTo>
                  <a:pt x="3403671" y="1036755"/>
                  <a:pt x="3300286" y="1080914"/>
                  <a:pt x="3225940" y="1159242"/>
                </a:cubicBezTo>
                <a:cubicBezTo>
                  <a:pt x="3179904" y="830408"/>
                  <a:pt x="3072485" y="638954"/>
                  <a:pt x="2970181" y="528612"/>
                </a:cubicBezTo>
                <a:cubicBezTo>
                  <a:pt x="2932848" y="487559"/>
                  <a:pt x="2889778" y="452118"/>
                  <a:pt x="2842301" y="423386"/>
                </a:cubicBezTo>
                <a:cubicBezTo>
                  <a:pt x="2981040" y="331217"/>
                  <a:pt x="3137243" y="268542"/>
                  <a:pt x="3301207" y="239239"/>
                </a:cubicBezTo>
                <a:cubicBezTo>
                  <a:pt x="3485353" y="440193"/>
                  <a:pt x="3604464" y="716413"/>
                  <a:pt x="3657809" y="1064976"/>
                </a:cubicBezTo>
                <a:cubicBezTo>
                  <a:pt x="3611362" y="1046291"/>
                  <a:pt x="3561723" y="1036857"/>
                  <a:pt x="3511660" y="1037208"/>
                </a:cubicBezTo>
                <a:close/>
                <a:moveTo>
                  <a:pt x="3808341" y="1921404"/>
                </a:moveTo>
                <a:cubicBezTo>
                  <a:pt x="3790934" y="1842842"/>
                  <a:pt x="3797555" y="1760861"/>
                  <a:pt x="3827340" y="1686106"/>
                </a:cubicBezTo>
                <a:cubicBezTo>
                  <a:pt x="3834450" y="1666617"/>
                  <a:pt x="3843256" y="1647793"/>
                  <a:pt x="3853647" y="1629839"/>
                </a:cubicBezTo>
                <a:cubicBezTo>
                  <a:pt x="3897915" y="1552658"/>
                  <a:pt x="3914905" y="1462821"/>
                  <a:pt x="3901876" y="1374810"/>
                </a:cubicBezTo>
                <a:cubicBezTo>
                  <a:pt x="3913568" y="1368234"/>
                  <a:pt x="3925259" y="1361657"/>
                  <a:pt x="3936221" y="1354350"/>
                </a:cubicBezTo>
                <a:cubicBezTo>
                  <a:pt x="4290630" y="1142435"/>
                  <a:pt x="4467469" y="952442"/>
                  <a:pt x="4556620" y="812871"/>
                </a:cubicBezTo>
                <a:cubicBezTo>
                  <a:pt x="4620515" y="917929"/>
                  <a:pt x="4668298" y="1031976"/>
                  <a:pt x="4698383" y="1151204"/>
                </a:cubicBezTo>
                <a:cubicBezTo>
                  <a:pt x="4710689" y="1199294"/>
                  <a:pt x="4719962" y="1248100"/>
                  <a:pt x="4726151" y="1297352"/>
                </a:cubicBezTo>
                <a:cubicBezTo>
                  <a:pt x="4457480" y="1555493"/>
                  <a:pt x="4147193" y="1766473"/>
                  <a:pt x="3808341" y="1921404"/>
                </a:cubicBezTo>
                <a:close/>
              </a:path>
            </a:pathLst>
          </a:custGeom>
          <a:solidFill>
            <a:srgbClr val="500A1E">
              <a:alpha val="10000"/>
            </a:srgbClr>
          </a:solidFill>
          <a:ln w="730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1227939" y="3308762"/>
            <a:ext cx="605967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97BFB4"/>
                </a:solidFill>
                <a:latin typeface="BubbleGum" panose="00000400000000000000" pitchFamily="2" charset="0"/>
              </a:rPr>
              <a:t>Candy Cane</a:t>
            </a:r>
            <a:endParaRPr lang="ko-KR" altLang="en-US" sz="8000" dirty="0">
              <a:solidFill>
                <a:srgbClr val="97BFB4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3522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ditional Christmas Beverage Eggnog In Glass Glass With Cinnamon Stick  Vector Illustration On Transparent Background Stock Illustration - Download  Image Now - iStock">
            <a:extLst>
              <a:ext uri="{FF2B5EF4-FFF2-40B4-BE49-F238E27FC236}">
                <a16:creationId xmlns:a16="http://schemas.microsoft.com/office/drawing/2014/main" id="{FCA5AFCE-9CA2-D5D4-0A5D-714B63687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42" y="797155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2112545" y="4454678"/>
            <a:ext cx="3762569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97BFB4"/>
                </a:solidFill>
                <a:latin typeface="BubbleGum" panose="00000400000000000000" pitchFamily="2" charset="0"/>
              </a:rPr>
              <a:t>Eggnog</a:t>
            </a:r>
            <a:endParaRPr lang="ko-KR" altLang="en-US" sz="8000" dirty="0">
              <a:solidFill>
                <a:srgbClr val="97BFB4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83639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Grinning face with solid fill with solid fill">
            <a:extLst>
              <a:ext uri="{FF2B5EF4-FFF2-40B4-BE49-F238E27FC236}">
                <a16:creationId xmlns:a16="http://schemas.microsoft.com/office/drawing/2014/main" id="{F17FFCF2-6DFB-F54A-AC4B-18711A18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2179" y="-194821"/>
            <a:ext cx="7247642" cy="7247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4645929" y="3172632"/>
            <a:ext cx="2900153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Jolly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75649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5098816" y="3285754"/>
            <a:ext cx="3728906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bauble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11266" name="Picture 2" descr="Christmas Bauble PNG Clipart | PNG Mart">
            <a:extLst>
              <a:ext uri="{FF2B5EF4-FFF2-40B4-BE49-F238E27FC236}">
                <a16:creationId xmlns:a16="http://schemas.microsoft.com/office/drawing/2014/main" id="{14189A93-5DD8-7FBE-8AE0-8357D6750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93" y="0"/>
            <a:ext cx="2590198" cy="51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1050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andy with solid fill">
            <a:extLst>
              <a:ext uri="{FF2B5EF4-FFF2-40B4-BE49-F238E27FC236}">
                <a16:creationId xmlns:a16="http://schemas.microsoft.com/office/drawing/2014/main" id="{C1E9394E-46FE-9128-66D7-3AAABD029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0246" y="295372"/>
            <a:ext cx="6267253" cy="6267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1016730" y="2767280"/>
            <a:ext cx="1015855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97BFB4"/>
                </a:solidFill>
                <a:latin typeface="BubbleGum" panose="00000400000000000000" pitchFamily="2" charset="0"/>
              </a:rPr>
              <a:t>Christmas Cracker</a:t>
            </a:r>
            <a:endParaRPr lang="ko-KR" altLang="en-US" sz="8000" dirty="0">
              <a:solidFill>
                <a:srgbClr val="97BFB4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65173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2749532" y="3050744"/>
            <a:ext cx="319831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Carol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5" name="Graphic 4" descr="Music note with solid fill">
            <a:extLst>
              <a:ext uri="{FF2B5EF4-FFF2-40B4-BE49-F238E27FC236}">
                <a16:creationId xmlns:a16="http://schemas.microsoft.com/office/drawing/2014/main" id="{423AEDA8-3867-893E-1A32-9025A0C9A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31815">
            <a:off x="4888807" y="1397764"/>
            <a:ext cx="4882896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67573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0033B3-A79D-EA83-40D3-8F809582A9EC}"/>
              </a:ext>
            </a:extLst>
          </p:cNvPr>
          <p:cNvSpPr txBox="1"/>
          <p:nvPr/>
        </p:nvSpPr>
        <p:spPr>
          <a:xfrm>
            <a:off x="3950223" y="2767280"/>
            <a:ext cx="4291559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97BFB4"/>
                </a:solidFill>
                <a:latin typeface="First Christmas" panose="02000500000000000000" pitchFamily="2" charset="0"/>
              </a:rPr>
              <a:t>Drawing</a:t>
            </a:r>
            <a:endParaRPr lang="ko-KR" altLang="en-US" sz="8000" dirty="0">
              <a:solidFill>
                <a:srgbClr val="97BFB4"/>
              </a:solidFill>
              <a:latin typeface="First Christmas" panose="02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39EF9-B353-06A6-C79E-C0A16CE57E4F}"/>
              </a:ext>
            </a:extLst>
          </p:cNvPr>
          <p:cNvSpPr txBox="1"/>
          <p:nvPr/>
        </p:nvSpPr>
        <p:spPr>
          <a:xfrm>
            <a:off x="4436763" y="3906053"/>
            <a:ext cx="335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DD4B49"/>
                </a:solidFill>
                <a:latin typeface="Arial Nova Light" panose="020B0604020202020204" pitchFamily="34" charset="0"/>
              </a:rPr>
              <a:t>https://youtu.be/HsGGM-WG2jY</a:t>
            </a:r>
            <a:endParaRPr lang="ko-KR" altLang="en-US" dirty="0">
              <a:solidFill>
                <a:srgbClr val="DD4B49"/>
              </a:solidFill>
              <a:latin typeface="Arial Nov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8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818366-C727-3B7C-5257-E5D9A712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07" t="12816" r="32500" b="4336"/>
          <a:stretch/>
        </p:blipFill>
        <p:spPr>
          <a:xfrm>
            <a:off x="3237390" y="588145"/>
            <a:ext cx="5717220" cy="56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5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818366-C727-3B7C-5257-E5D9A712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07" t="12816" r="32500" b="4336"/>
          <a:stretch/>
        </p:blipFill>
        <p:spPr>
          <a:xfrm>
            <a:off x="3237390" y="588145"/>
            <a:ext cx="5717220" cy="568171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4F25B-9EDF-087A-A9AF-2EE9BFADFE76}"/>
              </a:ext>
            </a:extLst>
          </p:cNvPr>
          <p:cNvSpPr/>
          <p:nvPr/>
        </p:nvSpPr>
        <p:spPr>
          <a:xfrm>
            <a:off x="3717421" y="4742918"/>
            <a:ext cx="3298676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DE5D9A-DA79-A180-3899-842880B9F366}"/>
              </a:ext>
            </a:extLst>
          </p:cNvPr>
          <p:cNvSpPr/>
          <p:nvPr/>
        </p:nvSpPr>
        <p:spPr>
          <a:xfrm>
            <a:off x="6254809" y="1817449"/>
            <a:ext cx="1522575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918D49-24B3-FDFF-9D7E-37DF8637D5B4}"/>
              </a:ext>
            </a:extLst>
          </p:cNvPr>
          <p:cNvSpPr/>
          <p:nvPr/>
        </p:nvSpPr>
        <p:spPr>
          <a:xfrm>
            <a:off x="5168783" y="1451362"/>
            <a:ext cx="3298676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9E86B4-C188-BB5B-C226-2E8E34E5221E}"/>
              </a:ext>
            </a:extLst>
          </p:cNvPr>
          <p:cNvSpPr/>
          <p:nvPr/>
        </p:nvSpPr>
        <p:spPr>
          <a:xfrm>
            <a:off x="3717420" y="3659050"/>
            <a:ext cx="1811709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57A5AF-26D7-CC6B-B0EB-F7E95398E8C1}"/>
              </a:ext>
            </a:extLst>
          </p:cNvPr>
          <p:cNvSpPr/>
          <p:nvPr/>
        </p:nvSpPr>
        <p:spPr>
          <a:xfrm>
            <a:off x="8484551" y="2916171"/>
            <a:ext cx="326163" cy="1805798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F419DF-857B-9329-A568-F3C7262F5FE3}"/>
              </a:ext>
            </a:extLst>
          </p:cNvPr>
          <p:cNvSpPr/>
          <p:nvPr/>
        </p:nvSpPr>
        <p:spPr>
          <a:xfrm>
            <a:off x="4101982" y="733581"/>
            <a:ext cx="1811709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33E8AA-D1D0-B880-0911-63979DF40B23}"/>
              </a:ext>
            </a:extLst>
          </p:cNvPr>
          <p:cNvSpPr/>
          <p:nvPr/>
        </p:nvSpPr>
        <p:spPr>
          <a:xfrm>
            <a:off x="7396681" y="2183536"/>
            <a:ext cx="326163" cy="1475514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5F403F-1F0B-AEC6-D28F-FF70EE8C33C8}"/>
              </a:ext>
            </a:extLst>
          </p:cNvPr>
          <p:cNvSpPr/>
          <p:nvPr/>
        </p:nvSpPr>
        <p:spPr>
          <a:xfrm>
            <a:off x="6300074" y="2169143"/>
            <a:ext cx="326163" cy="1475514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B04CDF-58A4-C2C9-5873-57B4F7BAF076}"/>
              </a:ext>
            </a:extLst>
          </p:cNvPr>
          <p:cNvSpPr/>
          <p:nvPr/>
        </p:nvSpPr>
        <p:spPr>
          <a:xfrm>
            <a:off x="7428651" y="5104705"/>
            <a:ext cx="1382064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245252-8A36-F0E2-726B-1453BCBA8BBF}"/>
              </a:ext>
            </a:extLst>
          </p:cNvPr>
          <p:cNvSpPr/>
          <p:nvPr/>
        </p:nvSpPr>
        <p:spPr>
          <a:xfrm>
            <a:off x="3753631" y="5832151"/>
            <a:ext cx="2501178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058E49-5D91-C977-6A95-29DE4B9D0989}"/>
              </a:ext>
            </a:extLst>
          </p:cNvPr>
          <p:cNvSpPr/>
          <p:nvPr/>
        </p:nvSpPr>
        <p:spPr>
          <a:xfrm>
            <a:off x="3375181" y="1115494"/>
            <a:ext cx="326164" cy="2863595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11C45F-55BB-E6DD-1FE9-15C9B2D90F24}"/>
              </a:ext>
            </a:extLst>
          </p:cNvPr>
          <p:cNvSpPr/>
          <p:nvPr/>
        </p:nvSpPr>
        <p:spPr>
          <a:xfrm>
            <a:off x="4814528" y="1088782"/>
            <a:ext cx="3265978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7BF1747-EF6B-45E1-6BE8-AE60D8B8D04C}"/>
              </a:ext>
            </a:extLst>
          </p:cNvPr>
          <p:cNvSpPr/>
          <p:nvPr/>
        </p:nvSpPr>
        <p:spPr>
          <a:xfrm>
            <a:off x="8472267" y="741183"/>
            <a:ext cx="326163" cy="2174988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7A9D50-F6F9-F18C-DBF2-8F6870FD0F11}"/>
              </a:ext>
            </a:extLst>
          </p:cNvPr>
          <p:cNvSpPr/>
          <p:nvPr/>
        </p:nvSpPr>
        <p:spPr>
          <a:xfrm>
            <a:off x="5965675" y="5472443"/>
            <a:ext cx="2426887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1B2767-87A4-6E57-676E-2FCECC1BC54C}"/>
              </a:ext>
            </a:extLst>
          </p:cNvPr>
          <p:cNvSpPr/>
          <p:nvPr/>
        </p:nvSpPr>
        <p:spPr>
          <a:xfrm>
            <a:off x="3375385" y="4013393"/>
            <a:ext cx="2153744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4AC1C9-CD92-5E01-037C-2F80763B4956}"/>
              </a:ext>
            </a:extLst>
          </p:cNvPr>
          <p:cNvSpPr/>
          <p:nvPr/>
        </p:nvSpPr>
        <p:spPr>
          <a:xfrm>
            <a:off x="5948012" y="726409"/>
            <a:ext cx="2511971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CB44E7-D2E7-7EE6-4A38-7F3818A6EF40}"/>
              </a:ext>
            </a:extLst>
          </p:cNvPr>
          <p:cNvSpPr/>
          <p:nvPr/>
        </p:nvSpPr>
        <p:spPr>
          <a:xfrm>
            <a:off x="8119684" y="1824988"/>
            <a:ext cx="326164" cy="291363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AC7D10-D7CE-8D09-3189-568CFB3ADA3B}"/>
              </a:ext>
            </a:extLst>
          </p:cNvPr>
          <p:cNvSpPr/>
          <p:nvPr/>
        </p:nvSpPr>
        <p:spPr>
          <a:xfrm>
            <a:off x="3788477" y="5472443"/>
            <a:ext cx="2159535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1AB97B-762F-02BF-364C-2C3D01248384}"/>
              </a:ext>
            </a:extLst>
          </p:cNvPr>
          <p:cNvSpPr/>
          <p:nvPr/>
        </p:nvSpPr>
        <p:spPr>
          <a:xfrm rot="2717781">
            <a:off x="2986117" y="2559294"/>
            <a:ext cx="5483657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0197A57-C379-D52D-7822-50FF51E0D998}"/>
              </a:ext>
            </a:extLst>
          </p:cNvPr>
          <p:cNvSpPr/>
          <p:nvPr/>
        </p:nvSpPr>
        <p:spPr>
          <a:xfrm>
            <a:off x="4098365" y="5104705"/>
            <a:ext cx="3298316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DE9B8E9-0EF3-00C2-C542-2CD7C92FFBB4}"/>
              </a:ext>
            </a:extLst>
          </p:cNvPr>
          <p:cNvSpPr/>
          <p:nvPr/>
        </p:nvSpPr>
        <p:spPr>
          <a:xfrm>
            <a:off x="6298142" y="5847609"/>
            <a:ext cx="2094420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7D6153-3491-487F-4C9E-B056EC5AA939}"/>
              </a:ext>
            </a:extLst>
          </p:cNvPr>
          <p:cNvSpPr/>
          <p:nvPr/>
        </p:nvSpPr>
        <p:spPr>
          <a:xfrm>
            <a:off x="3788477" y="4367736"/>
            <a:ext cx="2125214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10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52882E-45FF-8725-CEFD-C9C129A2AE67}"/>
              </a:ext>
            </a:extLst>
          </p:cNvPr>
          <p:cNvSpPr/>
          <p:nvPr/>
        </p:nvSpPr>
        <p:spPr>
          <a:xfrm rot="2717781">
            <a:off x="4976331" y="3264420"/>
            <a:ext cx="4465477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10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F08A3BC-A73B-5CE6-0797-DD4B6FDE6100}"/>
              </a:ext>
            </a:extLst>
          </p:cNvPr>
          <p:cNvSpPr/>
          <p:nvPr/>
        </p:nvSpPr>
        <p:spPr>
          <a:xfrm>
            <a:off x="7760819" y="1802749"/>
            <a:ext cx="358865" cy="1764315"/>
          </a:xfrm>
          <a:prstGeom prst="roundRect">
            <a:avLst>
              <a:gd name="adj" fmla="val 30129"/>
            </a:avLst>
          </a:prstGeom>
          <a:solidFill>
            <a:srgbClr val="500A1E">
              <a:alpha val="10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7EBD088-DF33-1227-54D7-EE7D62DD4752}"/>
              </a:ext>
            </a:extLst>
          </p:cNvPr>
          <p:cNvSpPr/>
          <p:nvPr/>
        </p:nvSpPr>
        <p:spPr>
          <a:xfrm>
            <a:off x="3430434" y="4367736"/>
            <a:ext cx="306554" cy="1444657"/>
          </a:xfrm>
          <a:prstGeom prst="roundRect">
            <a:avLst>
              <a:gd name="adj" fmla="val 30129"/>
            </a:avLst>
          </a:prstGeom>
          <a:solidFill>
            <a:srgbClr val="500A1E">
              <a:alpha val="10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F3E6641-2806-60AA-B452-90CC6BE35FF9}"/>
              </a:ext>
            </a:extLst>
          </p:cNvPr>
          <p:cNvSpPr/>
          <p:nvPr/>
        </p:nvSpPr>
        <p:spPr>
          <a:xfrm rot="2717781">
            <a:off x="3436779" y="2565160"/>
            <a:ext cx="2497821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DC5FBE0-B1D1-8B75-3AA6-19FEEEB7A213}"/>
              </a:ext>
            </a:extLst>
          </p:cNvPr>
          <p:cNvSpPr/>
          <p:nvPr/>
        </p:nvSpPr>
        <p:spPr>
          <a:xfrm rot="2717781">
            <a:off x="4063770" y="3256786"/>
            <a:ext cx="5532830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C1D0AD9-8320-5241-940A-F130D4B633F3}"/>
              </a:ext>
            </a:extLst>
          </p:cNvPr>
          <p:cNvSpPr/>
          <p:nvPr/>
        </p:nvSpPr>
        <p:spPr>
          <a:xfrm rot="2717781">
            <a:off x="3501103" y="2910714"/>
            <a:ext cx="4518021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26DA192-C8E7-F781-B1B8-C2C2150A8E05}"/>
              </a:ext>
            </a:extLst>
          </p:cNvPr>
          <p:cNvSpPr/>
          <p:nvPr/>
        </p:nvSpPr>
        <p:spPr>
          <a:xfrm rot="2717781">
            <a:off x="3883237" y="3459932"/>
            <a:ext cx="4075127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AE42D8-6D4B-E209-21AD-8606E3C95EAE}"/>
              </a:ext>
            </a:extLst>
          </p:cNvPr>
          <p:cNvSpPr/>
          <p:nvPr/>
        </p:nvSpPr>
        <p:spPr>
          <a:xfrm rot="2717781">
            <a:off x="3240659" y="3293295"/>
            <a:ext cx="3556524" cy="320040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27BB668-30F2-C771-D45B-0D3EFCD2DDA6}"/>
              </a:ext>
            </a:extLst>
          </p:cNvPr>
          <p:cNvSpPr/>
          <p:nvPr/>
        </p:nvSpPr>
        <p:spPr>
          <a:xfrm>
            <a:off x="3736988" y="2553077"/>
            <a:ext cx="326164" cy="1098527"/>
          </a:xfrm>
          <a:prstGeom prst="roundRect">
            <a:avLst>
              <a:gd name="adj" fmla="val 30129"/>
            </a:avLst>
          </a:prstGeom>
          <a:solidFill>
            <a:srgbClr val="500A1E">
              <a:alpha val="7000"/>
            </a:srgbClr>
          </a:solidFill>
          <a:ln w="38100">
            <a:solidFill>
              <a:srgbClr val="DD4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6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5425159" y="3648686"/>
            <a:ext cx="622478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Jingle Bells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4" name="Graphic 3" descr="Bells with solid fill">
            <a:extLst>
              <a:ext uri="{FF2B5EF4-FFF2-40B4-BE49-F238E27FC236}">
                <a16:creationId xmlns:a16="http://schemas.microsoft.com/office/drawing/2014/main" id="{E50D8DFD-BD7B-5AE6-934E-A450EB541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98244">
            <a:off x="155719" y="-343118"/>
            <a:ext cx="5753142" cy="57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4823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5771142" y="3295181"/>
            <a:ext cx="334578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Santa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1026" name="Picture 2" descr="Santa Silhouette Stock Illustration - Download Image Now - Santa Claus, In  Silhouette, Profile View - iStock">
            <a:extLst>
              <a:ext uri="{FF2B5EF4-FFF2-40B4-BE49-F238E27FC236}">
                <a16:creationId xmlns:a16="http://schemas.microsoft.com/office/drawing/2014/main" id="{035A97D4-8B96-7EFA-B92B-E0ABBCC7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86" y="500062"/>
            <a:ext cx="264795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77825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Holiday tree with solid fill">
            <a:extLst>
              <a:ext uri="{FF2B5EF4-FFF2-40B4-BE49-F238E27FC236}">
                <a16:creationId xmlns:a16="http://schemas.microsoft.com/office/drawing/2014/main" id="{611C833D-D8ED-447D-13EF-29A7F5879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3794" y="-43206"/>
            <a:ext cx="6944412" cy="69444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2017806" y="2767280"/>
            <a:ext cx="815640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97BFB4"/>
                </a:solidFill>
                <a:latin typeface="BubbleGum" panose="00000400000000000000" pitchFamily="2" charset="0"/>
              </a:rPr>
              <a:t>Christmas Tree</a:t>
            </a:r>
            <a:endParaRPr lang="ko-KR" altLang="en-US" sz="8000" dirty="0">
              <a:solidFill>
                <a:srgbClr val="97BFB4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37593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6442911" y="2955816"/>
            <a:ext cx="2228495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gift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4" name="Graphic 3" descr="Present with solid fill">
            <a:extLst>
              <a:ext uri="{FF2B5EF4-FFF2-40B4-BE49-F238E27FC236}">
                <a16:creationId xmlns:a16="http://schemas.microsoft.com/office/drawing/2014/main" id="{56E0E61A-D77E-12D5-8749-5B8DC1DF0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02993">
            <a:off x="1698214" y="1745575"/>
            <a:ext cx="4030411" cy="40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35955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1182926" y="3851362"/>
            <a:ext cx="505619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dirty="0">
                <a:solidFill>
                  <a:srgbClr val="F5EEDC"/>
                </a:solidFill>
                <a:latin typeface="BubbleGum" panose="00000400000000000000" pitchFamily="2" charset="0"/>
              </a:rPr>
              <a:t>Snowman</a:t>
            </a:r>
            <a:endParaRPr lang="ko-KR" altLang="en-US" sz="8000" dirty="0">
              <a:solidFill>
                <a:srgbClr val="F5EEDC"/>
              </a:solidFill>
              <a:latin typeface="BubbleGum" panose="00000400000000000000" pitchFamily="2" charset="0"/>
            </a:endParaRPr>
          </a:p>
        </p:txBody>
      </p:sp>
      <p:pic>
        <p:nvPicPr>
          <p:cNvPr id="4" name="Graphic 3" descr="Snowman with solid fill">
            <a:extLst>
              <a:ext uri="{FF2B5EF4-FFF2-40B4-BE49-F238E27FC236}">
                <a16:creationId xmlns:a16="http://schemas.microsoft.com/office/drawing/2014/main" id="{2B45ABE0-ADCF-F41C-9C24-5FDCF7F28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0392" y="196392"/>
            <a:ext cx="6661608" cy="666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31202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eer with solid fill">
            <a:extLst>
              <a:ext uri="{FF2B5EF4-FFF2-40B4-BE49-F238E27FC236}">
                <a16:creationId xmlns:a16="http://schemas.microsoft.com/office/drawing/2014/main" id="{8EB1C0C5-013C-B9F0-2BB0-07CC2E5BF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8319" y="-271022"/>
            <a:ext cx="5494256" cy="5494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E23B-4CFE-AEF1-4706-1D4D6BD19395}"/>
              </a:ext>
            </a:extLst>
          </p:cNvPr>
          <p:cNvSpPr txBox="1"/>
          <p:nvPr/>
        </p:nvSpPr>
        <p:spPr>
          <a:xfrm>
            <a:off x="3625006" y="3662827"/>
            <a:ext cx="4923143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8000" spc="300" dirty="0">
                <a:solidFill>
                  <a:srgbClr val="97BFB4"/>
                </a:solidFill>
                <a:latin typeface="BubbleGum" panose="00000400000000000000" pitchFamily="2" charset="0"/>
              </a:rPr>
              <a:t>Reindeer</a:t>
            </a:r>
            <a:endParaRPr lang="ko-KR" altLang="en-US" sz="8000" spc="300" dirty="0">
              <a:solidFill>
                <a:srgbClr val="97BFB4"/>
              </a:solidFill>
              <a:latin typeface="BubbleG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95071"/>
      </p:ext>
    </p:extLst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9333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9333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9333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59</Words>
  <Application>Microsoft Office PowerPoint</Application>
  <PresentationFormat>Widescreen</PresentationFormat>
  <Paragraphs>38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맑은 고딕</vt:lpstr>
      <vt:lpstr>Arial</vt:lpstr>
      <vt:lpstr>Arial Black</vt:lpstr>
      <vt:lpstr>Arial Nova Light</vt:lpstr>
      <vt:lpstr>BubbleGum</vt:lpstr>
      <vt:lpstr>First Christmas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ESL Toybox</dc:creator>
  <cp:lastModifiedBy>ESL Toybox</cp:lastModifiedBy>
  <cp:revision>13</cp:revision>
  <dcterms:created xsi:type="dcterms:W3CDTF">2022-12-20T06:03:43Z</dcterms:created>
  <dcterms:modified xsi:type="dcterms:W3CDTF">2022-12-21T00:43:00Z</dcterms:modified>
</cp:coreProperties>
</file>