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3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C4C7-045E-4024-B089-7957C238C7B7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488A-7AFA-4DAA-A3AF-361BBCEC32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1220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C4C7-045E-4024-B089-7957C238C7B7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488A-7AFA-4DAA-A3AF-361BBCEC32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556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C4C7-045E-4024-B089-7957C238C7B7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488A-7AFA-4DAA-A3AF-361BBCEC32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3651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C4C7-045E-4024-B089-7957C238C7B7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488A-7AFA-4DAA-A3AF-361BBCEC32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3985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C4C7-045E-4024-B089-7957C238C7B7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488A-7AFA-4DAA-A3AF-361BBCEC32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3410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C4C7-045E-4024-B089-7957C238C7B7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488A-7AFA-4DAA-A3AF-361BBCEC32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7426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C4C7-045E-4024-B089-7957C238C7B7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488A-7AFA-4DAA-A3AF-361BBCEC32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5771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C4C7-045E-4024-B089-7957C238C7B7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488A-7AFA-4DAA-A3AF-361BBCEC32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0869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C4C7-045E-4024-B089-7957C238C7B7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488A-7AFA-4DAA-A3AF-361BBCEC32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5428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C4C7-045E-4024-B089-7957C238C7B7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488A-7AFA-4DAA-A3AF-361BBCEC32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657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C4C7-045E-4024-B089-7957C238C7B7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488A-7AFA-4DAA-A3AF-361BBCEC32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403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FC4C7-045E-4024-B089-7957C238C7B7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0488A-7AFA-4DAA-A3AF-361BBCEC32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31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2D38F5F-0D64-295B-7DBD-4FD9A65261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607" t="12816" r="32500" b="4336"/>
          <a:stretch/>
        </p:blipFill>
        <p:spPr>
          <a:xfrm>
            <a:off x="401578" y="1251959"/>
            <a:ext cx="4381294" cy="435408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E086DBC-0AF1-D585-FE57-A8AF60F60AEF}"/>
              </a:ext>
            </a:extLst>
          </p:cNvPr>
          <p:cNvSpPr txBox="1"/>
          <p:nvPr/>
        </p:nvSpPr>
        <p:spPr>
          <a:xfrm>
            <a:off x="5228539" y="1350235"/>
            <a:ext cx="191590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ko-KR" dirty="0"/>
              <a:t>____________</a:t>
            </a:r>
          </a:p>
          <a:p>
            <a:pPr marL="342900" indent="-342900">
              <a:buFontTx/>
              <a:buAutoNum type="arabicPeriod"/>
            </a:pPr>
            <a:r>
              <a:rPr lang="en-US" altLang="ko-KR" dirty="0"/>
              <a:t>____________</a:t>
            </a:r>
            <a:endParaRPr lang="ko-KR" altLang="en-US" dirty="0"/>
          </a:p>
          <a:p>
            <a:pPr marL="342900" indent="-342900">
              <a:buFontTx/>
              <a:buAutoNum type="arabicPeriod"/>
            </a:pPr>
            <a:r>
              <a:rPr lang="en-US" altLang="ko-KR" dirty="0"/>
              <a:t>____________</a:t>
            </a:r>
            <a:endParaRPr lang="ko-KR" altLang="en-US" dirty="0"/>
          </a:p>
          <a:p>
            <a:pPr marL="342900" indent="-342900">
              <a:buFontTx/>
              <a:buAutoNum type="arabicPeriod"/>
            </a:pPr>
            <a:r>
              <a:rPr lang="en-US" altLang="ko-KR" dirty="0"/>
              <a:t>____________</a:t>
            </a:r>
            <a:endParaRPr lang="ko-KR" altLang="en-US" dirty="0"/>
          </a:p>
          <a:p>
            <a:pPr marL="342900" indent="-342900">
              <a:buFontTx/>
              <a:buAutoNum type="arabicPeriod"/>
            </a:pPr>
            <a:r>
              <a:rPr lang="en-US" altLang="ko-KR" dirty="0"/>
              <a:t>____________</a:t>
            </a:r>
            <a:endParaRPr lang="ko-KR" altLang="en-US" dirty="0"/>
          </a:p>
          <a:p>
            <a:pPr marL="342900" indent="-342900">
              <a:buFontTx/>
              <a:buAutoNum type="arabicPeriod"/>
            </a:pPr>
            <a:r>
              <a:rPr lang="en-US" altLang="ko-KR" dirty="0"/>
              <a:t>____________</a:t>
            </a:r>
            <a:endParaRPr lang="ko-KR" altLang="en-US" dirty="0"/>
          </a:p>
          <a:p>
            <a:pPr marL="342900" indent="-342900">
              <a:buFontTx/>
              <a:buAutoNum type="arabicPeriod"/>
            </a:pPr>
            <a:r>
              <a:rPr lang="en-US" altLang="ko-KR" dirty="0"/>
              <a:t>____________</a:t>
            </a:r>
            <a:endParaRPr lang="ko-KR" altLang="en-US" dirty="0"/>
          </a:p>
          <a:p>
            <a:pPr marL="342900" indent="-342900">
              <a:buFontTx/>
              <a:buAutoNum type="arabicPeriod"/>
            </a:pPr>
            <a:r>
              <a:rPr lang="en-US" altLang="ko-KR" dirty="0"/>
              <a:t>____________</a:t>
            </a:r>
            <a:endParaRPr lang="ko-KR" altLang="en-US" dirty="0"/>
          </a:p>
          <a:p>
            <a:pPr marL="342900" indent="-342900">
              <a:buFontTx/>
              <a:buAutoNum type="arabicPeriod"/>
            </a:pPr>
            <a:r>
              <a:rPr lang="en-US" altLang="ko-KR" dirty="0"/>
              <a:t>____________</a:t>
            </a:r>
            <a:endParaRPr lang="ko-KR" altLang="en-US" dirty="0"/>
          </a:p>
          <a:p>
            <a:pPr marL="342900" indent="-342900">
              <a:buFontTx/>
              <a:buAutoNum type="arabicPeriod"/>
            </a:pPr>
            <a:r>
              <a:rPr lang="en-US" altLang="ko-KR" dirty="0"/>
              <a:t>____________</a:t>
            </a:r>
            <a:endParaRPr lang="ko-KR" altLang="en-US" dirty="0"/>
          </a:p>
          <a:p>
            <a:pPr marL="342900" indent="-342900">
              <a:buFontTx/>
              <a:buAutoNum type="arabicPeriod"/>
            </a:pPr>
            <a:r>
              <a:rPr lang="en-US" altLang="ko-KR" dirty="0"/>
              <a:t>____________</a:t>
            </a:r>
            <a:endParaRPr lang="ko-KR" altLang="en-US" dirty="0"/>
          </a:p>
          <a:p>
            <a:pPr marL="342900" indent="-342900">
              <a:buFontTx/>
              <a:buAutoNum type="arabicPeriod"/>
            </a:pPr>
            <a:r>
              <a:rPr lang="en-US" altLang="ko-KR" dirty="0"/>
              <a:t>____________</a:t>
            </a:r>
            <a:endParaRPr lang="ko-KR" altLang="en-US" dirty="0"/>
          </a:p>
          <a:p>
            <a:pPr marL="342900" indent="-342900">
              <a:buFontTx/>
              <a:buAutoNum type="arabicPeriod"/>
            </a:pPr>
            <a:r>
              <a:rPr lang="en-US" altLang="ko-KR" dirty="0"/>
              <a:t>____________</a:t>
            </a:r>
            <a:endParaRPr lang="ko-KR" altLang="en-US" dirty="0"/>
          </a:p>
          <a:p>
            <a:pPr marL="342900" indent="-342900">
              <a:buFontTx/>
              <a:buAutoNum type="arabicPeriod"/>
            </a:pPr>
            <a:r>
              <a:rPr lang="en-US" altLang="ko-KR" dirty="0"/>
              <a:t>____________</a:t>
            </a:r>
            <a:endParaRPr lang="ko-KR" altLang="en-US" dirty="0"/>
          </a:p>
          <a:p>
            <a:pPr marL="342900" indent="-342900">
              <a:buFontTx/>
              <a:buAutoNum type="arabicPeriod"/>
            </a:pPr>
            <a:r>
              <a:rPr lang="en-US" altLang="ko-KR" dirty="0"/>
              <a:t>____________</a:t>
            </a:r>
            <a:endParaRPr lang="ko-KR" altLang="en-US" dirty="0"/>
          </a:p>
          <a:p>
            <a:pPr marL="342900" indent="-342900">
              <a:buAutoNum type="arabicPeriod"/>
            </a:pPr>
            <a:endParaRPr lang="ko-KR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6FC286-E7DD-9172-E1F7-7920CE10F2E1}"/>
              </a:ext>
            </a:extLst>
          </p:cNvPr>
          <p:cNvSpPr txBox="1"/>
          <p:nvPr/>
        </p:nvSpPr>
        <p:spPr>
          <a:xfrm>
            <a:off x="7436291" y="1350235"/>
            <a:ext cx="191430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16. ____________</a:t>
            </a:r>
          </a:p>
          <a:p>
            <a:r>
              <a:rPr lang="en-US" altLang="ko-KR" dirty="0"/>
              <a:t>17. ____________</a:t>
            </a:r>
          </a:p>
          <a:p>
            <a:r>
              <a:rPr lang="en-US" altLang="ko-KR" dirty="0"/>
              <a:t>18. ____________</a:t>
            </a:r>
          </a:p>
          <a:p>
            <a:r>
              <a:rPr lang="en-US" altLang="ko-KR" dirty="0"/>
              <a:t>19. ____________</a:t>
            </a:r>
          </a:p>
          <a:p>
            <a:r>
              <a:rPr lang="en-US" altLang="ko-KR" dirty="0"/>
              <a:t>20. ____________</a:t>
            </a:r>
          </a:p>
          <a:p>
            <a:r>
              <a:rPr lang="en-US" altLang="ko-KR" dirty="0"/>
              <a:t>21. ____________</a:t>
            </a:r>
          </a:p>
          <a:p>
            <a:r>
              <a:rPr lang="en-US" altLang="ko-KR" dirty="0"/>
              <a:t>22. ____________</a:t>
            </a:r>
          </a:p>
          <a:p>
            <a:r>
              <a:rPr lang="en-US" altLang="ko-KR" dirty="0"/>
              <a:t>23. ____________</a:t>
            </a:r>
          </a:p>
          <a:p>
            <a:r>
              <a:rPr lang="en-US" altLang="ko-KR" dirty="0"/>
              <a:t>24. ____________</a:t>
            </a:r>
          </a:p>
          <a:p>
            <a:r>
              <a:rPr lang="en-US" altLang="ko-KR" dirty="0"/>
              <a:t>25. ____________</a:t>
            </a:r>
          </a:p>
          <a:p>
            <a:r>
              <a:rPr lang="en-US" altLang="ko-KR" dirty="0"/>
              <a:t>26. ____________</a:t>
            </a:r>
          </a:p>
          <a:p>
            <a:r>
              <a:rPr lang="en-US" altLang="ko-KR" dirty="0"/>
              <a:t>27. ____________</a:t>
            </a:r>
          </a:p>
          <a:p>
            <a:r>
              <a:rPr lang="en-US" altLang="ko-KR" dirty="0"/>
              <a:t>28. ____________</a:t>
            </a:r>
          </a:p>
          <a:p>
            <a:r>
              <a:rPr lang="en-US" altLang="ko-KR" dirty="0"/>
              <a:t>29. ____________</a:t>
            </a:r>
          </a:p>
          <a:p>
            <a:r>
              <a:rPr lang="en-US" altLang="ko-KR" dirty="0"/>
              <a:t>30. ____________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50979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60</Words>
  <Application>Microsoft Office PowerPoint</Application>
  <PresentationFormat>A4 Paper (210x297 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ESL Toybox</dc:creator>
  <cp:lastModifiedBy>ESL Toybox</cp:lastModifiedBy>
  <cp:revision>1</cp:revision>
  <dcterms:created xsi:type="dcterms:W3CDTF">2022-12-21T00:12:43Z</dcterms:created>
  <dcterms:modified xsi:type="dcterms:W3CDTF">2022-12-21T00:16:58Z</dcterms:modified>
</cp:coreProperties>
</file>