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436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597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984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711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026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219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908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78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88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1106A-01A3-4A13-8504-D327FF456F2A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227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1E9F704-610E-47AA-A293-CC9EAA71D27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7624" y="114300"/>
            <a:ext cx="9398826" cy="701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454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schilstra</dc:creator>
  <cp:lastModifiedBy>ESL Toybox</cp:lastModifiedBy>
  <cp:revision>4</cp:revision>
  <cp:lastPrinted>2022-11-18T01:54:52Z</cp:lastPrinted>
  <dcterms:created xsi:type="dcterms:W3CDTF">2020-10-08T05:08:57Z</dcterms:created>
  <dcterms:modified xsi:type="dcterms:W3CDTF">2022-11-18T02:29:34Z</dcterms:modified>
</cp:coreProperties>
</file>