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436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97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84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0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711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26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219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908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778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88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1106A-01A3-4A13-8504-D327FF456F2A}" type="datetimeFigureOut">
              <a:rPr lang="ko-KR" altLang="en-US" smtClean="0"/>
              <a:t>2022-11-18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F7CB8-6FD8-4C85-BA11-4036AD9B6E8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27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1E9F704-610E-47AA-A293-CC9EAA71D27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624" y="114300"/>
            <a:ext cx="9398826" cy="701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5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ESL Toybox</cp:lastModifiedBy>
  <cp:revision>4</cp:revision>
  <cp:lastPrinted>2022-11-18T01:54:52Z</cp:lastPrinted>
  <dcterms:created xsi:type="dcterms:W3CDTF">2020-10-08T05:08:57Z</dcterms:created>
  <dcterms:modified xsi:type="dcterms:W3CDTF">2022-11-18T02:29:34Z</dcterms:modified>
</cp:coreProperties>
</file>