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256" r:id="rId3"/>
    <p:sldId id="258" r:id="rId4"/>
    <p:sldId id="279" r:id="rId5"/>
    <p:sldId id="260" r:id="rId6"/>
    <p:sldId id="281" r:id="rId7"/>
    <p:sldId id="262" r:id="rId8"/>
    <p:sldId id="284" r:id="rId9"/>
    <p:sldId id="265" r:id="rId10"/>
    <p:sldId id="285" r:id="rId11"/>
    <p:sldId id="266" r:id="rId12"/>
    <p:sldId id="286" r:id="rId13"/>
    <p:sldId id="267" r:id="rId14"/>
    <p:sldId id="287" r:id="rId15"/>
    <p:sldId id="268" r:id="rId16"/>
    <p:sldId id="293" r:id="rId17"/>
    <p:sldId id="276" r:id="rId18"/>
    <p:sldId id="295" r:id="rId19"/>
    <p:sldId id="278" r:id="rId20"/>
    <p:sldId id="403" r:id="rId21"/>
    <p:sldId id="404" r:id="rId22"/>
    <p:sldId id="406" r:id="rId23"/>
    <p:sldId id="405" r:id="rId24"/>
    <p:sldId id="408" r:id="rId25"/>
    <p:sldId id="259" r:id="rId26"/>
    <p:sldId id="402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9A4"/>
    <a:srgbClr val="5AC7D2"/>
    <a:srgbClr val="424242"/>
    <a:srgbClr val="F3D553"/>
    <a:srgbClr val="F38585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8" autoAdjust="0"/>
    <p:restoredTop sz="94660"/>
  </p:normalViewPr>
  <p:slideViewPr>
    <p:cSldViewPr snapToGrid="0">
      <p:cViewPr>
        <p:scale>
          <a:sx n="75" d="100"/>
          <a:sy n="75" d="100"/>
        </p:scale>
        <p:origin x="111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47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0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59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6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8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11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02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4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4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48B6-EAE2-41E3-94A5-9BCC68C2969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2139-EB55-450A-BAF7-503C6AB69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824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yourmeme.com/memes/tier-lists" TargetMode="External"/><Relationship Id="rId7" Type="http://schemas.openxmlformats.org/officeDocument/2006/relationships/hyperlink" Target="https://tiermaker.com/" TargetMode="External"/><Relationship Id="rId2" Type="http://schemas.openxmlformats.org/officeDocument/2006/relationships/hyperlink" Target="https://www.youtube.com/watch?v=W49KAyAKjHM&amp;list=PL9i6nLIBlfKvunIYrc60Hsw0vNQsANk5n&amp;index=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6oRiPAn4Tw&amp;fbclid=IwAR2gb3SKi2_iAa3gdcgB5cH3Rf660wAyWOTkqY8wPuwxfnt3MtecU5vw6lE" TargetMode="External"/><Relationship Id="rId5" Type="http://schemas.openxmlformats.org/officeDocument/2006/relationships/hyperlink" Target="https://www.theage.com.au/national/does-this-colour-turn-you-off-20120816-24bf4.html" TargetMode="External"/><Relationship Id="rId4" Type="http://schemas.openxmlformats.org/officeDocument/2006/relationships/hyperlink" Target="https://www.theverge.com/2016/9/30/13099134/space-x-elon-musk-mars-mission-colonists-personality-fitness-health-requirement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6705"/>
            <a:ext cx="9144000" cy="3324590"/>
          </a:xfrm>
          <a:noFill/>
        </p:spPr>
        <p:txBody>
          <a:bodyPr anchor="ctr">
            <a:noAutofit/>
          </a:bodyPr>
          <a:lstStyle/>
          <a:p>
            <a:r>
              <a:rPr lang="en-US" altLang="ko-KR" sz="9600" dirty="0">
                <a:solidFill>
                  <a:srgbClr val="F3D55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Under my</a:t>
            </a:r>
            <a:br>
              <a:rPr lang="en-US" altLang="ko-KR" sz="9600" dirty="0">
                <a:solidFill>
                  <a:srgbClr val="F3D5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altLang="ko-K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Umbrella</a:t>
            </a:r>
            <a:endParaRPr lang="ko-KR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268" y="4794279"/>
            <a:ext cx="9144000" cy="594031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2C99A4"/>
                </a:solidFill>
              </a:rPr>
              <a:t>What can go under my umbrella? </a:t>
            </a:r>
            <a:endParaRPr lang="ko-KR" altLang="en-US" sz="2800" dirty="0">
              <a:solidFill>
                <a:srgbClr val="2C9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703" y="401217"/>
            <a:ext cx="670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Food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 </a:t>
            </a:r>
            <a:endParaRPr lang="ko-KR" altLang="en-US" sz="4000" dirty="0">
              <a:solidFill>
                <a:srgbClr val="2C99A4"/>
              </a:solidFill>
              <a:latin typeface="Segoe UI Black" panose="020B0A02040204020203" pitchFamily="34" charset="0"/>
            </a:endParaRPr>
          </a:p>
        </p:txBody>
      </p:sp>
      <p:pic>
        <p:nvPicPr>
          <p:cNvPr id="9218" name="Picture 2" descr="French Fries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35" y="2300447"/>
            <a:ext cx="1798116" cy="17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oughnut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90" y="4595752"/>
            <a:ext cx="1798116" cy="17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ollipop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74" y="2209831"/>
            <a:ext cx="1798116" cy="17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irthday Cake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2" y="2076780"/>
            <a:ext cx="1798116" cy="17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izza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69" y="4595752"/>
            <a:ext cx="1798116" cy="17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9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9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029" y="401217"/>
            <a:ext cx="7423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Activity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10244" name="Picture 4" descr="Woman Swimming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80" y="2445573"/>
            <a:ext cx="1836006" cy="18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aseball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76" y="4662303"/>
            <a:ext cx="1836006" cy="18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merican Football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26" y="2039707"/>
            <a:ext cx="1836006" cy="18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Basketball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39" y="1901796"/>
            <a:ext cx="1836006" cy="18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occer Ball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22" y="4370007"/>
            <a:ext cx="1836006" cy="18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3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777" y="401217"/>
            <a:ext cx="9828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Travel and Places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11266" name="Picture 2" descr="Bicycle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51" y="4086243"/>
            <a:ext cx="1983027" cy="1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port Utility Vehicle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26" y="1670327"/>
            <a:ext cx="1983027" cy="1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utomobile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83" y="4214579"/>
            <a:ext cx="1983027" cy="1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ocket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7" y="4214580"/>
            <a:ext cx="1983027" cy="1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irplane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20" y="1975243"/>
            <a:ext cx="1983027" cy="1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43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754" y="401217"/>
            <a:ext cx="7930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Elemental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16386" name="Picture 2" descr="Cloud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62" y="1603804"/>
            <a:ext cx="2028923" cy="2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ainbow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2" y="1772680"/>
            <a:ext cx="2028923" cy="2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nowflake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39" y="4127431"/>
            <a:ext cx="2028923" cy="2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igh Voltage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4" y="4127430"/>
            <a:ext cx="2028923" cy="2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Fire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41" y="1772679"/>
            <a:ext cx="2028923" cy="2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7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414" y="401217"/>
            <a:ext cx="5303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solidFill>
                  <a:srgbClr val="2C9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solidFill>
                <a:srgbClr val="2C99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pic>
        <p:nvPicPr>
          <p:cNvPr id="18434" name="Picture 2" descr="Face Blowing a Kiss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15" y="1796668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wo Hearts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24" y="1742399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Unamused Face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64" y="4271276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Smiling Face with Smiling Eyes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237" y="4171940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Loudly Crying Face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89" y="4271275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Smiling Face with Heart-Eyes on Twitter Twemoji 12.1.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6" y="1796668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Recycling Symbol on Twitter Twemoji 12.1.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2" y="4271277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Red Heart on Twitter Twemoji 12.1.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3" y="1780670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Face with Tears of Joy on Twitter Twemoji 12.1.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05" y="4171941"/>
            <a:ext cx="1819031" cy="18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6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84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4165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en-US" altLang="ko-K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Ranking</a:t>
            </a:r>
            <a:r>
              <a:rPr lang="ko-KR" altLang="en-U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384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2C99A4"/>
                </a:solidFill>
              </a:rPr>
              <a:t>Discussion Games </a:t>
            </a:r>
            <a:endParaRPr lang="ko-KR" altLang="en-US" sz="2800" dirty="0">
              <a:solidFill>
                <a:srgbClr val="2C99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0001D-6A6A-D624-8EBF-5DFE56CAF3FD}"/>
              </a:ext>
            </a:extLst>
          </p:cNvPr>
          <p:cNvSpPr txBox="1"/>
          <p:nvPr/>
        </p:nvSpPr>
        <p:spPr>
          <a:xfrm>
            <a:off x="4673494" y="4177955"/>
            <a:ext cx="2303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Tier Zoo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10A5-DBC8-F279-E016-ABA1031DE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1" t="16172" r="21808" b="61986"/>
          <a:stretch/>
        </p:blipFill>
        <p:spPr>
          <a:xfrm>
            <a:off x="3091941" y="2680044"/>
            <a:ext cx="5466944" cy="1497911"/>
          </a:xfrm>
          <a:prstGeom prst="roundRect">
            <a:avLst>
              <a:gd name="adj" fmla="val 13244"/>
            </a:avLst>
          </a:prstGeom>
        </p:spPr>
      </p:pic>
    </p:spTree>
    <p:extLst>
      <p:ext uri="{BB962C8B-B14F-4D97-AF65-F5344CB8AC3E}">
        <p14:creationId xmlns:p14="http://schemas.microsoft.com/office/powerpoint/2010/main" val="15914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1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0001D-6A6A-D624-8EBF-5DFE56CAF3FD}"/>
              </a:ext>
            </a:extLst>
          </p:cNvPr>
          <p:cNvSpPr txBox="1"/>
          <p:nvPr/>
        </p:nvSpPr>
        <p:spPr>
          <a:xfrm>
            <a:off x="2503483" y="1076536"/>
            <a:ext cx="3042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Tier Zoo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28287-ABCF-8F41-94F4-3B2ED8951348}"/>
              </a:ext>
            </a:extLst>
          </p:cNvPr>
          <p:cNvSpPr txBox="1"/>
          <p:nvPr/>
        </p:nvSpPr>
        <p:spPr>
          <a:xfrm>
            <a:off x="2503483" y="1886519"/>
            <a:ext cx="2172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2C99A4"/>
                </a:solidFill>
              </a:rPr>
              <a:t>Make a list. </a:t>
            </a:r>
            <a:endParaRPr lang="ko-KR" altLang="en-US" sz="3200" dirty="0">
              <a:solidFill>
                <a:srgbClr val="2C99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7A7FA-E191-9C1D-2404-78DB64715C77}"/>
              </a:ext>
            </a:extLst>
          </p:cNvPr>
          <p:cNvSpPr txBox="1"/>
          <p:nvPr/>
        </p:nvSpPr>
        <p:spPr>
          <a:xfrm>
            <a:off x="2503483" y="2254016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2C99A4"/>
                </a:solidFill>
              </a:rPr>
              <a:t>Put them in a tier</a:t>
            </a:r>
            <a:endParaRPr lang="ko-KR" altLang="en-US" sz="3200" dirty="0">
              <a:solidFill>
                <a:srgbClr val="2C99A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10A5-DBC8-F279-E016-ABA1031DE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9" t="17701" r="22388" b="63842"/>
          <a:stretch/>
        </p:blipFill>
        <p:spPr>
          <a:xfrm rot="16200000">
            <a:off x="-2610495" y="2610496"/>
            <a:ext cx="6858001" cy="16370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D27214-9B58-F921-5C5E-FA5D16F044B4}"/>
              </a:ext>
            </a:extLst>
          </p:cNvPr>
          <p:cNvGrpSpPr/>
          <p:nvPr/>
        </p:nvGrpSpPr>
        <p:grpSpPr>
          <a:xfrm>
            <a:off x="7516321" y="0"/>
            <a:ext cx="8739529" cy="6829722"/>
            <a:chOff x="290383" y="1075038"/>
            <a:chExt cx="6277233" cy="494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0A79EB-7760-0741-5FF2-5DBCED6F2728}"/>
                </a:ext>
              </a:extLst>
            </p:cNvPr>
            <p:cNvSpPr/>
            <p:nvPr/>
          </p:nvSpPr>
          <p:spPr>
            <a:xfrm>
              <a:off x="290383" y="1075038"/>
              <a:ext cx="6277233" cy="494270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2C73D7-7561-2F47-8B3D-88F2D9A1E1DF}"/>
                </a:ext>
              </a:extLst>
            </p:cNvPr>
            <p:cNvSpPr/>
            <p:nvPr/>
          </p:nvSpPr>
          <p:spPr>
            <a:xfrm>
              <a:off x="290383" y="1075038"/>
              <a:ext cx="1476633" cy="988540"/>
            </a:xfrm>
            <a:prstGeom prst="rect">
              <a:avLst/>
            </a:prstGeom>
            <a:solidFill>
              <a:srgbClr val="FF8983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S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DB8CE9-29C5-3102-1227-E6A3748534AB}"/>
                </a:ext>
              </a:extLst>
            </p:cNvPr>
            <p:cNvSpPr/>
            <p:nvPr/>
          </p:nvSpPr>
          <p:spPr>
            <a:xfrm>
              <a:off x="290383" y="2063578"/>
              <a:ext cx="1476633" cy="988540"/>
            </a:xfrm>
            <a:prstGeom prst="rect">
              <a:avLst/>
            </a:prstGeom>
            <a:solidFill>
              <a:srgbClr val="FFD1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A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41CFF4-5C74-63C2-9E86-EFD5FF01AD6F}"/>
                </a:ext>
              </a:extLst>
            </p:cNvPr>
            <p:cNvSpPr/>
            <p:nvPr/>
          </p:nvSpPr>
          <p:spPr>
            <a:xfrm>
              <a:off x="290383" y="3052118"/>
              <a:ext cx="1476633" cy="988540"/>
            </a:xfrm>
            <a:prstGeom prst="rect">
              <a:avLst/>
            </a:prstGeom>
            <a:solidFill>
              <a:srgbClr val="FFEE6F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B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C99946-CC8B-3601-147D-D9B165D529D1}"/>
                </a:ext>
              </a:extLst>
            </p:cNvPr>
            <p:cNvSpPr/>
            <p:nvPr/>
          </p:nvSpPr>
          <p:spPr>
            <a:xfrm>
              <a:off x="290383" y="4040658"/>
              <a:ext cx="1476633" cy="988540"/>
            </a:xfrm>
            <a:prstGeom prst="rect">
              <a:avLst/>
            </a:prstGeom>
            <a:solidFill>
              <a:srgbClr val="76C7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C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5D1642-F989-D50A-96E4-FC538DF177AF}"/>
                </a:ext>
              </a:extLst>
            </p:cNvPr>
            <p:cNvSpPr/>
            <p:nvPr/>
          </p:nvSpPr>
          <p:spPr>
            <a:xfrm>
              <a:off x="290383" y="5029198"/>
              <a:ext cx="1476633" cy="988540"/>
            </a:xfrm>
            <a:prstGeom prst="rect">
              <a:avLst/>
            </a:prstGeom>
            <a:solidFill>
              <a:srgbClr val="5CB5F0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D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F093E3-EE25-378A-85A5-31D2D2EB22AF}"/>
                </a:ext>
              </a:extLst>
            </p:cNvPr>
            <p:cNvSpPr/>
            <p:nvPr/>
          </p:nvSpPr>
          <p:spPr>
            <a:xfrm>
              <a:off x="1767016" y="107503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6A2111-AFEA-17A5-D16F-45A841361E26}"/>
                </a:ext>
              </a:extLst>
            </p:cNvPr>
            <p:cNvSpPr/>
            <p:nvPr/>
          </p:nvSpPr>
          <p:spPr>
            <a:xfrm>
              <a:off x="1767016" y="206357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944C47-C056-86C6-72BC-B9AF24AAF198}"/>
                </a:ext>
              </a:extLst>
            </p:cNvPr>
            <p:cNvSpPr/>
            <p:nvPr/>
          </p:nvSpPr>
          <p:spPr>
            <a:xfrm>
              <a:off x="1767016" y="305211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224989-E686-3C21-0416-7B8CBB9640E2}"/>
                </a:ext>
              </a:extLst>
            </p:cNvPr>
            <p:cNvSpPr/>
            <p:nvPr/>
          </p:nvSpPr>
          <p:spPr>
            <a:xfrm>
              <a:off x="1767016" y="404065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2423DD-C4A0-C921-BD73-DCF43F73D0AC}"/>
                </a:ext>
              </a:extLst>
            </p:cNvPr>
            <p:cNvSpPr/>
            <p:nvPr/>
          </p:nvSpPr>
          <p:spPr>
            <a:xfrm>
              <a:off x="1767016" y="502919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578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0001D-6A6A-D624-8EBF-5DFE56CAF3FD}"/>
              </a:ext>
            </a:extLst>
          </p:cNvPr>
          <p:cNvSpPr txBox="1"/>
          <p:nvPr/>
        </p:nvSpPr>
        <p:spPr>
          <a:xfrm>
            <a:off x="1343982" y="746218"/>
            <a:ext cx="3267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Category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28287-ABCF-8F41-94F4-3B2ED8951348}"/>
              </a:ext>
            </a:extLst>
          </p:cNvPr>
          <p:cNvSpPr txBox="1"/>
          <p:nvPr/>
        </p:nvSpPr>
        <p:spPr>
          <a:xfrm>
            <a:off x="1343982" y="1669548"/>
            <a:ext cx="3264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2C99A4"/>
                </a:solidFill>
              </a:rPr>
              <a:t>Choose a </a:t>
            </a:r>
            <a:r>
              <a:rPr lang="en-US" altLang="ko-KR" sz="3200" b="1" dirty="0">
                <a:solidFill>
                  <a:srgbClr val="2C99A4"/>
                </a:solidFill>
              </a:rPr>
              <a:t>category</a:t>
            </a:r>
            <a:endParaRPr lang="ko-KR" altLang="en-US" sz="3200" b="1" dirty="0">
              <a:solidFill>
                <a:srgbClr val="2C99A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A4EBFB-167E-D581-D8CA-F3B2C90A7B5C}"/>
              </a:ext>
            </a:extLst>
          </p:cNvPr>
          <p:cNvGrpSpPr/>
          <p:nvPr/>
        </p:nvGrpSpPr>
        <p:grpSpPr>
          <a:xfrm>
            <a:off x="1461778" y="2930333"/>
            <a:ext cx="9511018" cy="7488986"/>
            <a:chOff x="290383" y="1075038"/>
            <a:chExt cx="6277233" cy="49427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A33947-54A6-EF74-9DA2-EE800DB11327}"/>
                </a:ext>
              </a:extLst>
            </p:cNvPr>
            <p:cNvSpPr/>
            <p:nvPr/>
          </p:nvSpPr>
          <p:spPr>
            <a:xfrm>
              <a:off x="290383" y="1075038"/>
              <a:ext cx="6277233" cy="494270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8EE780-2999-8CA0-AF96-336FCE9BDC8E}"/>
                </a:ext>
              </a:extLst>
            </p:cNvPr>
            <p:cNvSpPr/>
            <p:nvPr/>
          </p:nvSpPr>
          <p:spPr>
            <a:xfrm>
              <a:off x="290383" y="1075038"/>
              <a:ext cx="1476633" cy="988540"/>
            </a:xfrm>
            <a:prstGeom prst="rect">
              <a:avLst/>
            </a:prstGeom>
            <a:solidFill>
              <a:srgbClr val="FF8983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S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8405A8-70EA-FF96-084B-75CD6944F02D}"/>
                </a:ext>
              </a:extLst>
            </p:cNvPr>
            <p:cNvSpPr/>
            <p:nvPr/>
          </p:nvSpPr>
          <p:spPr>
            <a:xfrm>
              <a:off x="290383" y="2063578"/>
              <a:ext cx="1476633" cy="988540"/>
            </a:xfrm>
            <a:prstGeom prst="rect">
              <a:avLst/>
            </a:prstGeom>
            <a:solidFill>
              <a:srgbClr val="FFD1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A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5B3AAE-5B69-5A89-9E69-590553FB9805}"/>
                </a:ext>
              </a:extLst>
            </p:cNvPr>
            <p:cNvSpPr/>
            <p:nvPr/>
          </p:nvSpPr>
          <p:spPr>
            <a:xfrm>
              <a:off x="290383" y="3052118"/>
              <a:ext cx="1476633" cy="988540"/>
            </a:xfrm>
            <a:prstGeom prst="rect">
              <a:avLst/>
            </a:prstGeom>
            <a:solidFill>
              <a:srgbClr val="FFEE6F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B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892238-E5B4-00D7-2E8C-76DD9A7D7D95}"/>
                </a:ext>
              </a:extLst>
            </p:cNvPr>
            <p:cNvSpPr/>
            <p:nvPr/>
          </p:nvSpPr>
          <p:spPr>
            <a:xfrm>
              <a:off x="290383" y="4040658"/>
              <a:ext cx="1476633" cy="988540"/>
            </a:xfrm>
            <a:prstGeom prst="rect">
              <a:avLst/>
            </a:prstGeom>
            <a:solidFill>
              <a:srgbClr val="76C7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C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284779-8898-C7C9-16DE-9C87491E3C58}"/>
                </a:ext>
              </a:extLst>
            </p:cNvPr>
            <p:cNvSpPr/>
            <p:nvPr/>
          </p:nvSpPr>
          <p:spPr>
            <a:xfrm>
              <a:off x="290383" y="5029198"/>
              <a:ext cx="1476633" cy="988540"/>
            </a:xfrm>
            <a:prstGeom prst="rect">
              <a:avLst/>
            </a:prstGeom>
            <a:solidFill>
              <a:srgbClr val="5CB5F0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D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8CFB84-9D8A-1EFA-E286-C5E4985E3770}"/>
                </a:ext>
              </a:extLst>
            </p:cNvPr>
            <p:cNvSpPr/>
            <p:nvPr/>
          </p:nvSpPr>
          <p:spPr>
            <a:xfrm>
              <a:off x="1767016" y="107503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F8A47A-9EE5-5A3D-ECAB-8E7706577BCA}"/>
                </a:ext>
              </a:extLst>
            </p:cNvPr>
            <p:cNvSpPr/>
            <p:nvPr/>
          </p:nvSpPr>
          <p:spPr>
            <a:xfrm>
              <a:off x="1767016" y="206357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1F96CA-1720-5B45-2A68-80B91F4D43D4}"/>
                </a:ext>
              </a:extLst>
            </p:cNvPr>
            <p:cNvSpPr/>
            <p:nvPr/>
          </p:nvSpPr>
          <p:spPr>
            <a:xfrm>
              <a:off x="1767016" y="305211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A35432-032B-6D4C-0401-54AFC562CE37}"/>
                </a:ext>
              </a:extLst>
            </p:cNvPr>
            <p:cNvSpPr/>
            <p:nvPr/>
          </p:nvSpPr>
          <p:spPr>
            <a:xfrm>
              <a:off x="1767016" y="404065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9722E4-9C47-8F69-F788-B819F00506DD}"/>
                </a:ext>
              </a:extLst>
            </p:cNvPr>
            <p:cNvSpPr/>
            <p:nvPr/>
          </p:nvSpPr>
          <p:spPr>
            <a:xfrm>
              <a:off x="1767016" y="502919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65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42E16EE-0EB2-8D31-27A2-81089B19131A}"/>
              </a:ext>
            </a:extLst>
          </p:cNvPr>
          <p:cNvGrpSpPr/>
          <p:nvPr/>
        </p:nvGrpSpPr>
        <p:grpSpPr>
          <a:xfrm>
            <a:off x="1461778" y="-4205758"/>
            <a:ext cx="9511018" cy="7488986"/>
            <a:chOff x="290383" y="1075038"/>
            <a:chExt cx="6277233" cy="49427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597C6-ED0A-5658-5D6D-9297CBB693FF}"/>
                </a:ext>
              </a:extLst>
            </p:cNvPr>
            <p:cNvSpPr/>
            <p:nvPr/>
          </p:nvSpPr>
          <p:spPr>
            <a:xfrm>
              <a:off x="290383" y="1075038"/>
              <a:ext cx="6277233" cy="494270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5797E4-1C28-15C1-1AFA-C9988F7EB57B}"/>
                </a:ext>
              </a:extLst>
            </p:cNvPr>
            <p:cNvSpPr/>
            <p:nvPr/>
          </p:nvSpPr>
          <p:spPr>
            <a:xfrm>
              <a:off x="290383" y="1075038"/>
              <a:ext cx="1476633" cy="988540"/>
            </a:xfrm>
            <a:prstGeom prst="rect">
              <a:avLst/>
            </a:prstGeom>
            <a:solidFill>
              <a:srgbClr val="FF8983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S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1D24D3-AC3B-AA81-0835-7D8BB03835D8}"/>
                </a:ext>
              </a:extLst>
            </p:cNvPr>
            <p:cNvSpPr/>
            <p:nvPr/>
          </p:nvSpPr>
          <p:spPr>
            <a:xfrm>
              <a:off x="290383" y="2063578"/>
              <a:ext cx="1476633" cy="988540"/>
            </a:xfrm>
            <a:prstGeom prst="rect">
              <a:avLst/>
            </a:prstGeom>
            <a:solidFill>
              <a:srgbClr val="FFD1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A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DEF1C9-EEED-30D8-3698-2757C8F470BD}"/>
                </a:ext>
              </a:extLst>
            </p:cNvPr>
            <p:cNvSpPr/>
            <p:nvPr/>
          </p:nvSpPr>
          <p:spPr>
            <a:xfrm>
              <a:off x="290383" y="3052118"/>
              <a:ext cx="1476633" cy="988540"/>
            </a:xfrm>
            <a:prstGeom prst="rect">
              <a:avLst/>
            </a:prstGeom>
            <a:solidFill>
              <a:srgbClr val="FFEE6F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B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D0DB4E-AB61-328C-9C11-BCD80D8C438E}"/>
                </a:ext>
              </a:extLst>
            </p:cNvPr>
            <p:cNvSpPr/>
            <p:nvPr/>
          </p:nvSpPr>
          <p:spPr>
            <a:xfrm>
              <a:off x="290383" y="4040658"/>
              <a:ext cx="1476633" cy="988540"/>
            </a:xfrm>
            <a:prstGeom prst="rect">
              <a:avLst/>
            </a:prstGeom>
            <a:solidFill>
              <a:srgbClr val="76C7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C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E31420-9BDD-0AE9-1579-3BCB03E850AD}"/>
                </a:ext>
              </a:extLst>
            </p:cNvPr>
            <p:cNvSpPr/>
            <p:nvPr/>
          </p:nvSpPr>
          <p:spPr>
            <a:xfrm>
              <a:off x="290383" y="5029198"/>
              <a:ext cx="1476633" cy="988540"/>
            </a:xfrm>
            <a:prstGeom prst="rect">
              <a:avLst/>
            </a:prstGeom>
            <a:solidFill>
              <a:srgbClr val="5CB5F0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D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10B1B4-44CF-8214-5E9D-8B82D94B9340}"/>
                </a:ext>
              </a:extLst>
            </p:cNvPr>
            <p:cNvSpPr/>
            <p:nvPr/>
          </p:nvSpPr>
          <p:spPr>
            <a:xfrm>
              <a:off x="1767016" y="107503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C4168D-8000-5171-0529-44D0D492CA20}"/>
                </a:ext>
              </a:extLst>
            </p:cNvPr>
            <p:cNvSpPr/>
            <p:nvPr/>
          </p:nvSpPr>
          <p:spPr>
            <a:xfrm>
              <a:off x="1767016" y="206357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38CD6-E575-3424-65FF-5BACDEBBC5B0}"/>
                </a:ext>
              </a:extLst>
            </p:cNvPr>
            <p:cNvSpPr/>
            <p:nvPr/>
          </p:nvSpPr>
          <p:spPr>
            <a:xfrm>
              <a:off x="1767016" y="305211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36D129-07BF-2608-A00F-1C5F6250897F}"/>
                </a:ext>
              </a:extLst>
            </p:cNvPr>
            <p:cNvSpPr/>
            <p:nvPr/>
          </p:nvSpPr>
          <p:spPr>
            <a:xfrm>
              <a:off x="1767016" y="404065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D6C10C-9AEA-50E6-F4F7-E61C259692D2}"/>
                </a:ext>
              </a:extLst>
            </p:cNvPr>
            <p:cNvSpPr/>
            <p:nvPr/>
          </p:nvSpPr>
          <p:spPr>
            <a:xfrm>
              <a:off x="1767016" y="502919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AB067E-266F-05AD-0CA7-7DD87BDFF7AB}"/>
              </a:ext>
            </a:extLst>
          </p:cNvPr>
          <p:cNvSpPr txBox="1"/>
          <p:nvPr/>
        </p:nvSpPr>
        <p:spPr>
          <a:xfrm rot="16200000">
            <a:off x="-2181644" y="3300880"/>
            <a:ext cx="5651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2C99A4"/>
                </a:solidFill>
              </a:rPr>
              <a:t>Name </a:t>
            </a:r>
            <a:r>
              <a:rPr lang="en-US" altLang="ko-KR" sz="3200" b="1" dirty="0"/>
              <a:t>ten things </a:t>
            </a:r>
            <a:r>
              <a:rPr lang="en-US" altLang="ko-KR" sz="3200" dirty="0">
                <a:solidFill>
                  <a:srgbClr val="2C99A4"/>
                </a:solidFill>
              </a:rPr>
              <a:t>in that category</a:t>
            </a:r>
            <a:endParaRPr lang="ko-KR" altLang="en-US" sz="3200" dirty="0">
              <a:solidFill>
                <a:srgbClr val="2C99A4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F0CFC6-CF7D-1FA6-5CD9-5C19B2F76B93}"/>
              </a:ext>
            </a:extLst>
          </p:cNvPr>
          <p:cNvCxnSpPr/>
          <p:nvPr/>
        </p:nvCxnSpPr>
        <p:spPr>
          <a:xfrm>
            <a:off x="1461778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ED85CE-A924-2DBA-7C50-859934D44E0B}"/>
              </a:ext>
            </a:extLst>
          </p:cNvPr>
          <p:cNvCxnSpPr/>
          <p:nvPr/>
        </p:nvCxnSpPr>
        <p:spPr>
          <a:xfrm>
            <a:off x="2412880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62FCA386-7D0F-65E9-54B5-EA3B4AB87910}"/>
              </a:ext>
            </a:extLst>
          </p:cNvPr>
          <p:cNvCxnSpPr/>
          <p:nvPr/>
        </p:nvCxnSpPr>
        <p:spPr>
          <a:xfrm>
            <a:off x="3363982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44FF1DEE-6DE0-3855-A7A3-D16F5B9C28C8}"/>
              </a:ext>
            </a:extLst>
          </p:cNvPr>
          <p:cNvCxnSpPr/>
          <p:nvPr/>
        </p:nvCxnSpPr>
        <p:spPr>
          <a:xfrm>
            <a:off x="4315084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98105C24-BD5D-0A67-5C6E-F3FF1CDAB1AB}"/>
              </a:ext>
            </a:extLst>
          </p:cNvPr>
          <p:cNvCxnSpPr/>
          <p:nvPr/>
        </p:nvCxnSpPr>
        <p:spPr>
          <a:xfrm>
            <a:off x="5266186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8C58A88E-73E0-8C64-5DFE-4910F1276B84}"/>
              </a:ext>
            </a:extLst>
          </p:cNvPr>
          <p:cNvCxnSpPr/>
          <p:nvPr/>
        </p:nvCxnSpPr>
        <p:spPr>
          <a:xfrm>
            <a:off x="6217288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89DBCD83-79C1-0636-21D9-553D2389D664}"/>
              </a:ext>
            </a:extLst>
          </p:cNvPr>
          <p:cNvCxnSpPr/>
          <p:nvPr/>
        </p:nvCxnSpPr>
        <p:spPr>
          <a:xfrm>
            <a:off x="7168390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A49F13C8-9AE1-3BBC-8769-CB5012D9FCBC}"/>
              </a:ext>
            </a:extLst>
          </p:cNvPr>
          <p:cNvCxnSpPr/>
          <p:nvPr/>
        </p:nvCxnSpPr>
        <p:spPr>
          <a:xfrm>
            <a:off x="8119492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D2A27049-21FB-B81A-D73E-8210DAB3917F}"/>
              </a:ext>
            </a:extLst>
          </p:cNvPr>
          <p:cNvCxnSpPr/>
          <p:nvPr/>
        </p:nvCxnSpPr>
        <p:spPr>
          <a:xfrm>
            <a:off x="9070594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DA395DAF-A2F8-2789-D9A9-D3D959D06753}"/>
              </a:ext>
            </a:extLst>
          </p:cNvPr>
          <p:cNvCxnSpPr/>
          <p:nvPr/>
        </p:nvCxnSpPr>
        <p:spPr>
          <a:xfrm>
            <a:off x="10021696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45A6D490-24A1-6245-6709-4667753398F2}"/>
              </a:ext>
            </a:extLst>
          </p:cNvPr>
          <p:cNvCxnSpPr/>
          <p:nvPr/>
        </p:nvCxnSpPr>
        <p:spPr>
          <a:xfrm>
            <a:off x="10972796" y="3733014"/>
            <a:ext cx="0" cy="3124986"/>
          </a:xfrm>
          <a:prstGeom prst="line">
            <a:avLst/>
          </a:prstGeom>
          <a:ln w="76200">
            <a:solidFill>
              <a:srgbClr val="2C99A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9D065F4-3582-AC84-892A-B37819930B81}"/>
              </a:ext>
            </a:extLst>
          </p:cNvPr>
          <p:cNvSpPr txBox="1"/>
          <p:nvPr/>
        </p:nvSpPr>
        <p:spPr>
          <a:xfrm rot="16200000">
            <a:off x="849991" y="529658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Blah Blah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ECD8A-0FA3-C204-0AFA-D967BB23BFF4}"/>
              </a:ext>
            </a:extLst>
          </p:cNvPr>
          <p:cNvSpPr txBox="1"/>
          <p:nvPr/>
        </p:nvSpPr>
        <p:spPr>
          <a:xfrm rot="16200000">
            <a:off x="1691632" y="5108232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Yada </a:t>
            </a:r>
            <a:r>
              <a:rPr lang="en-US" altLang="ko-KR" sz="3600" dirty="0" err="1">
                <a:solidFill>
                  <a:srgbClr val="2C99A4"/>
                </a:solidFill>
                <a:latin typeface="Twin Marker" panose="02000500000000000000" pitchFamily="2" charset="0"/>
              </a:rPr>
              <a:t>yada</a:t>
            </a:r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 </a:t>
            </a:r>
            <a:r>
              <a:rPr lang="en-US" altLang="ko-KR" sz="3600" dirty="0" err="1">
                <a:solidFill>
                  <a:srgbClr val="2C99A4"/>
                </a:solidFill>
                <a:latin typeface="Twin Marker" panose="02000500000000000000" pitchFamily="2" charset="0"/>
              </a:rPr>
              <a:t>yada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0BC5D-5C89-4908-F441-8AF4174409ED}"/>
              </a:ext>
            </a:extLst>
          </p:cNvPr>
          <p:cNvSpPr txBox="1"/>
          <p:nvPr/>
        </p:nvSpPr>
        <p:spPr>
          <a:xfrm rot="16200000">
            <a:off x="2976158" y="5441657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Mo </a:t>
            </a:r>
            <a:r>
              <a:rPr lang="en-US" altLang="ko-KR" sz="3600" dirty="0" err="1">
                <a:solidFill>
                  <a:srgbClr val="2C99A4"/>
                </a:solidFill>
                <a:latin typeface="Twin Marker" panose="02000500000000000000" pitchFamily="2" charset="0"/>
              </a:rPr>
              <a:t>mo</a:t>
            </a:r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 </a:t>
            </a:r>
            <a:r>
              <a:rPr lang="en-US" altLang="ko-KR" sz="3600" dirty="0" err="1">
                <a:solidFill>
                  <a:srgbClr val="2C99A4"/>
                </a:solidFill>
                <a:latin typeface="Twin Marker" panose="02000500000000000000" pitchFamily="2" charset="0"/>
              </a:rPr>
              <a:t>mo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3545C-14F1-B5C7-4FA1-3E30CDB97B56}"/>
              </a:ext>
            </a:extLst>
          </p:cNvPr>
          <p:cNvSpPr txBox="1"/>
          <p:nvPr/>
        </p:nvSpPr>
        <p:spPr>
          <a:xfrm rot="16200000">
            <a:off x="3471201" y="4985602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Random noises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18052-10C5-0EEE-C3F1-95526AE14039}"/>
              </a:ext>
            </a:extLst>
          </p:cNvPr>
          <p:cNvSpPr txBox="1"/>
          <p:nvPr/>
        </p:nvSpPr>
        <p:spPr>
          <a:xfrm rot="16200000">
            <a:off x="5126017" y="5689321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words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453BF-3A04-A852-7D1C-0DBF2FA41C1E}"/>
              </a:ext>
            </a:extLst>
          </p:cNvPr>
          <p:cNvSpPr txBox="1"/>
          <p:nvPr/>
        </p:nvSpPr>
        <p:spPr>
          <a:xfrm rot="16200000">
            <a:off x="5669964" y="5296585"/>
            <a:ext cx="20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Christmas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C284E-87D2-E297-F362-523BDDF6CDD7}"/>
              </a:ext>
            </a:extLst>
          </p:cNvPr>
          <p:cNvSpPr txBox="1"/>
          <p:nvPr/>
        </p:nvSpPr>
        <p:spPr>
          <a:xfrm rot="16200000">
            <a:off x="6964755" y="5568168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solidFill>
                  <a:srgbClr val="2C99A4"/>
                </a:solidFill>
                <a:latin typeface="Twin Marker" panose="02000500000000000000" pitchFamily="2" charset="0"/>
              </a:rPr>
              <a:t>Ummmm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1FEC6-6553-4A4C-7A43-DEA888DDD90E}"/>
              </a:ext>
            </a:extLst>
          </p:cNvPr>
          <p:cNvSpPr txBox="1"/>
          <p:nvPr/>
        </p:nvSpPr>
        <p:spPr>
          <a:xfrm rot="16200000">
            <a:off x="6947243" y="4691452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Are you reading?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4B5BF-AEC4-3817-683A-97014F8AAE6F}"/>
              </a:ext>
            </a:extLst>
          </p:cNvPr>
          <p:cNvSpPr txBox="1"/>
          <p:nvPr/>
        </p:nvSpPr>
        <p:spPr>
          <a:xfrm rot="16200000">
            <a:off x="8041712" y="4863774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Tim is handsome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C7CA-D6C8-E6DE-2234-A12F35787007}"/>
              </a:ext>
            </a:extLst>
          </p:cNvPr>
          <p:cNvSpPr txBox="1"/>
          <p:nvPr/>
        </p:nvSpPr>
        <p:spPr>
          <a:xfrm rot="16200000">
            <a:off x="9424123" y="5266128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2C99A4"/>
                </a:solidFill>
                <a:latin typeface="Twin Marker" panose="02000500000000000000" pitchFamily="2" charset="0"/>
              </a:rPr>
              <a:t>And smart</a:t>
            </a:r>
            <a:endParaRPr lang="ko-KR" altLang="en-US" sz="36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1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42E16EE-0EB2-8D31-27A2-81089B19131A}"/>
              </a:ext>
            </a:extLst>
          </p:cNvPr>
          <p:cNvGrpSpPr/>
          <p:nvPr/>
        </p:nvGrpSpPr>
        <p:grpSpPr>
          <a:xfrm>
            <a:off x="0" y="0"/>
            <a:ext cx="8128000" cy="6858000"/>
            <a:chOff x="290383" y="1075038"/>
            <a:chExt cx="6277233" cy="49427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B597C6-ED0A-5658-5D6D-9297CBB693FF}"/>
                </a:ext>
              </a:extLst>
            </p:cNvPr>
            <p:cNvSpPr/>
            <p:nvPr/>
          </p:nvSpPr>
          <p:spPr>
            <a:xfrm>
              <a:off x="290383" y="1075038"/>
              <a:ext cx="6277233" cy="494270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5797E4-1C28-15C1-1AFA-C9988F7EB57B}"/>
                </a:ext>
              </a:extLst>
            </p:cNvPr>
            <p:cNvSpPr/>
            <p:nvPr/>
          </p:nvSpPr>
          <p:spPr>
            <a:xfrm>
              <a:off x="290383" y="1075038"/>
              <a:ext cx="1476633" cy="988540"/>
            </a:xfrm>
            <a:prstGeom prst="rect">
              <a:avLst/>
            </a:prstGeom>
            <a:solidFill>
              <a:srgbClr val="FF8983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S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1D24D3-AC3B-AA81-0835-7D8BB03835D8}"/>
                </a:ext>
              </a:extLst>
            </p:cNvPr>
            <p:cNvSpPr/>
            <p:nvPr/>
          </p:nvSpPr>
          <p:spPr>
            <a:xfrm>
              <a:off x="290383" y="2063578"/>
              <a:ext cx="1476633" cy="988540"/>
            </a:xfrm>
            <a:prstGeom prst="rect">
              <a:avLst/>
            </a:prstGeom>
            <a:solidFill>
              <a:srgbClr val="FFD1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A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DEF1C9-EEED-30D8-3698-2757C8F470BD}"/>
                </a:ext>
              </a:extLst>
            </p:cNvPr>
            <p:cNvSpPr/>
            <p:nvPr/>
          </p:nvSpPr>
          <p:spPr>
            <a:xfrm>
              <a:off x="290383" y="3052118"/>
              <a:ext cx="1476633" cy="988540"/>
            </a:xfrm>
            <a:prstGeom prst="rect">
              <a:avLst/>
            </a:prstGeom>
            <a:solidFill>
              <a:srgbClr val="FFEE6F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B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D0DB4E-AB61-328C-9C11-BCD80D8C438E}"/>
                </a:ext>
              </a:extLst>
            </p:cNvPr>
            <p:cNvSpPr/>
            <p:nvPr/>
          </p:nvSpPr>
          <p:spPr>
            <a:xfrm>
              <a:off x="290383" y="4040658"/>
              <a:ext cx="1476633" cy="988540"/>
            </a:xfrm>
            <a:prstGeom prst="rect">
              <a:avLst/>
            </a:prstGeom>
            <a:solidFill>
              <a:srgbClr val="76C78A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C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E31420-9BDD-0AE9-1579-3BCB03E850AD}"/>
                </a:ext>
              </a:extLst>
            </p:cNvPr>
            <p:cNvSpPr/>
            <p:nvPr/>
          </p:nvSpPr>
          <p:spPr>
            <a:xfrm>
              <a:off x="290383" y="5029198"/>
              <a:ext cx="1476633" cy="988540"/>
            </a:xfrm>
            <a:prstGeom prst="rect">
              <a:avLst/>
            </a:prstGeom>
            <a:solidFill>
              <a:srgbClr val="5CB5F0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rgbClr val="424242"/>
                  </a:solidFill>
                  <a:latin typeface="Amasis MT Pro Black" panose="02040A04050005020304" pitchFamily="18" charset="0"/>
                </a:rPr>
                <a:t>D</a:t>
              </a:r>
              <a:endParaRPr lang="ko-KR" altLang="en-US" sz="4400" dirty="0">
                <a:solidFill>
                  <a:srgbClr val="424242"/>
                </a:solidFill>
                <a:latin typeface="Amasis MT Pro Black" panose="02040A040500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10B1B4-44CF-8214-5E9D-8B82D94B9340}"/>
                </a:ext>
              </a:extLst>
            </p:cNvPr>
            <p:cNvSpPr/>
            <p:nvPr/>
          </p:nvSpPr>
          <p:spPr>
            <a:xfrm>
              <a:off x="1767016" y="107503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C4168D-8000-5171-0529-44D0D492CA20}"/>
                </a:ext>
              </a:extLst>
            </p:cNvPr>
            <p:cNvSpPr/>
            <p:nvPr/>
          </p:nvSpPr>
          <p:spPr>
            <a:xfrm>
              <a:off x="1767016" y="206357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38CD6-E575-3424-65FF-5BACDEBBC5B0}"/>
                </a:ext>
              </a:extLst>
            </p:cNvPr>
            <p:cNvSpPr/>
            <p:nvPr/>
          </p:nvSpPr>
          <p:spPr>
            <a:xfrm>
              <a:off x="1767016" y="305211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36D129-07BF-2608-A00F-1C5F6250897F}"/>
                </a:ext>
              </a:extLst>
            </p:cNvPr>
            <p:cNvSpPr/>
            <p:nvPr/>
          </p:nvSpPr>
          <p:spPr>
            <a:xfrm>
              <a:off x="1767016" y="404065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D6C10C-9AEA-50E6-F4F7-E61C259692D2}"/>
                </a:ext>
              </a:extLst>
            </p:cNvPr>
            <p:cNvSpPr/>
            <p:nvPr/>
          </p:nvSpPr>
          <p:spPr>
            <a:xfrm>
              <a:off x="1767016" y="5029198"/>
              <a:ext cx="4800600" cy="988540"/>
            </a:xfrm>
            <a:prstGeom prst="rect">
              <a:avLst/>
            </a:prstGeom>
            <a:solidFill>
              <a:srgbClr val="424242"/>
            </a:solidFill>
            <a:ln w="76200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AB067E-266F-05AD-0CA7-7DD87BDFF7AB}"/>
              </a:ext>
            </a:extLst>
          </p:cNvPr>
          <p:cNvSpPr txBox="1"/>
          <p:nvPr/>
        </p:nvSpPr>
        <p:spPr>
          <a:xfrm rot="16200000">
            <a:off x="9771078" y="3369246"/>
            <a:ext cx="384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Tear</a:t>
            </a:r>
            <a:r>
              <a:rPr lang="en-US" altLang="ko-KR" sz="3200" dirty="0">
                <a:solidFill>
                  <a:srgbClr val="2C99A4"/>
                </a:solidFill>
              </a:rPr>
              <a:t> it off and </a:t>
            </a:r>
            <a:r>
              <a:rPr lang="en-US" altLang="ko-KR" sz="3200" b="1" dirty="0"/>
              <a:t>rank</a:t>
            </a:r>
            <a:r>
              <a:rPr lang="en-US" altLang="ko-KR" sz="3200" dirty="0">
                <a:solidFill>
                  <a:srgbClr val="2C99A4"/>
                </a:solidFill>
              </a:rPr>
              <a:t> it. </a:t>
            </a:r>
            <a:endParaRPr lang="ko-KR" altLang="en-US" sz="3200" dirty="0">
              <a:solidFill>
                <a:srgbClr val="2C99A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BE475-2EF7-82B4-E89A-5CAB71447230}"/>
              </a:ext>
            </a:extLst>
          </p:cNvPr>
          <p:cNvSpPr/>
          <p:nvPr/>
        </p:nvSpPr>
        <p:spPr>
          <a:xfrm>
            <a:off x="8509000" y="279400"/>
            <a:ext cx="2755900" cy="901700"/>
          </a:xfrm>
          <a:prstGeom prst="rect">
            <a:avLst/>
          </a:prstGeom>
          <a:solidFill>
            <a:srgbClr val="5AC7D2"/>
          </a:solidFill>
          <a:ln w="57150">
            <a:solidFill>
              <a:srgbClr val="2C99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Blah Blah Blah</a:t>
            </a:r>
            <a:endParaRPr lang="ko-KR" altLang="en-US" sz="32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1A3FD-5CDA-D6FD-8786-B90D7E07B511}"/>
              </a:ext>
            </a:extLst>
          </p:cNvPr>
          <p:cNvSpPr/>
          <p:nvPr/>
        </p:nvSpPr>
        <p:spPr>
          <a:xfrm>
            <a:off x="8509000" y="1155700"/>
            <a:ext cx="2755900" cy="901700"/>
          </a:xfrm>
          <a:prstGeom prst="rect">
            <a:avLst/>
          </a:prstGeom>
          <a:solidFill>
            <a:srgbClr val="5AC7D2"/>
          </a:solidFill>
          <a:ln w="57150">
            <a:solidFill>
              <a:srgbClr val="2C99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Yada </a:t>
            </a:r>
            <a:r>
              <a:rPr lang="en-US" altLang="ko-KR" sz="3200" dirty="0" err="1">
                <a:solidFill>
                  <a:srgbClr val="2C99A4"/>
                </a:solidFill>
                <a:latin typeface="Twin Marker" panose="02000500000000000000" pitchFamily="2" charset="0"/>
              </a:rPr>
              <a:t>Yada</a:t>
            </a:r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 </a:t>
            </a:r>
            <a:r>
              <a:rPr lang="en-US" altLang="ko-KR" sz="3200" dirty="0" err="1">
                <a:solidFill>
                  <a:srgbClr val="2C99A4"/>
                </a:solidFill>
                <a:latin typeface="Twin Marker" panose="02000500000000000000" pitchFamily="2" charset="0"/>
              </a:rPr>
              <a:t>Yada</a:t>
            </a:r>
            <a:endParaRPr lang="ko-KR" altLang="en-US" sz="32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64017-98DD-92A0-92B8-A42293B1C891}"/>
              </a:ext>
            </a:extLst>
          </p:cNvPr>
          <p:cNvSpPr/>
          <p:nvPr/>
        </p:nvSpPr>
        <p:spPr>
          <a:xfrm>
            <a:off x="8509000" y="2057400"/>
            <a:ext cx="2755900" cy="901700"/>
          </a:xfrm>
          <a:prstGeom prst="rect">
            <a:avLst/>
          </a:prstGeom>
          <a:solidFill>
            <a:srgbClr val="5AC7D2"/>
          </a:solidFill>
          <a:ln w="57150">
            <a:solidFill>
              <a:srgbClr val="2C99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Mo </a:t>
            </a:r>
            <a:r>
              <a:rPr lang="en-US" altLang="ko-KR" sz="3200" dirty="0" err="1">
                <a:solidFill>
                  <a:srgbClr val="2C99A4"/>
                </a:solidFill>
                <a:latin typeface="Twin Marker" panose="02000500000000000000" pitchFamily="2" charset="0"/>
              </a:rPr>
              <a:t>Mo</a:t>
            </a:r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 </a:t>
            </a:r>
            <a:r>
              <a:rPr lang="en-US" altLang="ko-KR" sz="3200" dirty="0" err="1">
                <a:solidFill>
                  <a:srgbClr val="2C99A4"/>
                </a:solidFill>
                <a:latin typeface="Twin Marker" panose="02000500000000000000" pitchFamily="2" charset="0"/>
              </a:rPr>
              <a:t>Mo</a:t>
            </a:r>
            <a:endParaRPr lang="ko-KR" altLang="en-US" sz="32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CF3AB-44FF-9560-D49C-908F5A6D38E4}"/>
              </a:ext>
            </a:extLst>
          </p:cNvPr>
          <p:cNvSpPr/>
          <p:nvPr/>
        </p:nvSpPr>
        <p:spPr>
          <a:xfrm>
            <a:off x="8509000" y="2971800"/>
            <a:ext cx="2755900" cy="901700"/>
          </a:xfrm>
          <a:prstGeom prst="rect">
            <a:avLst/>
          </a:prstGeom>
          <a:solidFill>
            <a:srgbClr val="5AC7D2"/>
          </a:solidFill>
          <a:ln w="57150">
            <a:solidFill>
              <a:srgbClr val="2C99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Random Noises</a:t>
            </a:r>
            <a:endParaRPr lang="ko-KR" altLang="en-US" sz="32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11E29-B334-BFF1-F3D8-5FED4A5BEF9E}"/>
              </a:ext>
            </a:extLst>
          </p:cNvPr>
          <p:cNvSpPr/>
          <p:nvPr/>
        </p:nvSpPr>
        <p:spPr>
          <a:xfrm>
            <a:off x="8509000" y="3898901"/>
            <a:ext cx="2755900" cy="901700"/>
          </a:xfrm>
          <a:prstGeom prst="rect">
            <a:avLst/>
          </a:prstGeom>
          <a:solidFill>
            <a:srgbClr val="5AC7D2"/>
          </a:solidFill>
          <a:ln w="57150">
            <a:solidFill>
              <a:srgbClr val="2C99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Words</a:t>
            </a:r>
            <a:endParaRPr lang="ko-KR" altLang="en-US" sz="32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6707D-E31A-FA1B-1BD0-BB41DE9B4D64}"/>
              </a:ext>
            </a:extLst>
          </p:cNvPr>
          <p:cNvSpPr/>
          <p:nvPr/>
        </p:nvSpPr>
        <p:spPr>
          <a:xfrm>
            <a:off x="8509000" y="4826002"/>
            <a:ext cx="2755900" cy="901700"/>
          </a:xfrm>
          <a:prstGeom prst="rect">
            <a:avLst/>
          </a:prstGeom>
          <a:solidFill>
            <a:srgbClr val="5AC7D2"/>
          </a:solidFill>
          <a:ln w="57150">
            <a:solidFill>
              <a:srgbClr val="2C99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err="1">
                <a:solidFill>
                  <a:srgbClr val="2C99A4"/>
                </a:solidFill>
                <a:latin typeface="Twin Marker" panose="02000500000000000000" pitchFamily="2" charset="0"/>
              </a:rPr>
              <a:t>Ummmm</a:t>
            </a:r>
            <a:r>
              <a:rPr lang="en-US" altLang="ko-KR" sz="3200" dirty="0">
                <a:solidFill>
                  <a:srgbClr val="2C99A4"/>
                </a:solidFill>
                <a:latin typeface="Twin Marker" panose="02000500000000000000" pitchFamily="2" charset="0"/>
              </a:rPr>
              <a:t>…</a:t>
            </a:r>
            <a:endParaRPr lang="ko-KR" altLang="en-US" sz="3200" dirty="0">
              <a:solidFill>
                <a:srgbClr val="2C99A4"/>
              </a:solidFill>
              <a:latin typeface="Twin Mark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53386 0.39352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1967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5E-6 7.40741E-7 L -0.53281 -0.13148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1" y="-65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5E-6 -7.40741E-7 L -0.26615 -0.27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137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-4.07407E-6 L -0.52031 0.40834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204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5E-6 7.40741E-7 L -0.52761 -0.33056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0" y="-16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4.44444E-6 L -0.26719 -0.26944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166" y="3013128"/>
            <a:ext cx="10244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https://www.youtube.com/watch?v=W49KAyAKjHM&amp;list=PL9i6nLIBlfKvunIYrc60Hsw0vNQsANk5n&amp;index=58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22514" y="2613018"/>
            <a:ext cx="355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Emoji Popularity Comparison </a:t>
            </a:r>
            <a:endParaRPr lang="ko-KR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25166" y="3844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3"/>
              </a:rPr>
              <a:t>https://knowyourmeme.com/memes/tier-lists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4" y="3444015"/>
            <a:ext cx="138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Tier Lists</a:t>
            </a:r>
            <a:endParaRPr lang="ko-KR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55588" y="4894982"/>
            <a:ext cx="1080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4"/>
              </a:rPr>
              <a:t>https://www.theverge.com/2016/9/30/13099134/space-x-elon-musk-mars-mission-colonists-personality-fitness-health-requirements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514" y="4367345"/>
            <a:ext cx="3037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Who Should go to Mars?</a:t>
            </a:r>
            <a:endParaRPr lang="ko-KR" alt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55144" y="2240818"/>
            <a:ext cx="9745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5"/>
              </a:rPr>
              <a:t>https://www.theage.com.au/national/does-this-colour-turn-you-off-20120816-24bf4.html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2514" y="1839386"/>
            <a:ext cx="3505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Does this Color Turn You Off?</a:t>
            </a:r>
            <a:endParaRPr lang="ko-KR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55144" y="6222838"/>
            <a:ext cx="10594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6"/>
              </a:rPr>
              <a:t>https://www.youtube.com/watch?v=36oRiPAn4Tw&amp;fbclid=IwAR2gb3SKi2_iAa3gdcgB5cH3Rf660wAyWOTkqY8wPuwxfnt3MtecU5vw6lE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514" y="5822728"/>
            <a:ext cx="7575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Michelin</a:t>
            </a:r>
            <a:r>
              <a:rPr lang="ko-KR" altLang="en-US" sz="2000" dirty="0"/>
              <a:t> </a:t>
            </a:r>
            <a:r>
              <a:rPr lang="en-US" altLang="ko-KR" sz="2000" dirty="0"/>
              <a:t>Star Chef Ranks Top 5 Fast Food Chains * Top 5 Breakdown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8C471-950B-18BF-593C-BFBC6192F0BC}"/>
              </a:ext>
            </a:extLst>
          </p:cNvPr>
          <p:cNvSpPr txBox="1"/>
          <p:nvPr/>
        </p:nvSpPr>
        <p:spPr>
          <a:xfrm>
            <a:off x="955144" y="134694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7"/>
              </a:rPr>
              <a:t>https://tiermaker.com/</a:t>
            </a:r>
            <a:r>
              <a:rPr lang="ko-KR" alt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560A5-51EB-CF0D-8BA6-E891B5CBA642}"/>
              </a:ext>
            </a:extLst>
          </p:cNvPr>
          <p:cNvSpPr txBox="1"/>
          <p:nvPr/>
        </p:nvSpPr>
        <p:spPr>
          <a:xfrm>
            <a:off x="567783" y="898459"/>
            <a:ext cx="210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Make a Tier List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9358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3D553"/>
                </a:solidFill>
                <a:latin typeface="Bebas Neue" panose="00000500000000000000" pitchFamily="2" charset="0"/>
              </a:rPr>
              <a:t>ESL</a:t>
            </a:r>
            <a:r>
              <a:rPr lang="en-US" altLang="ko-KR" sz="16700" dirty="0">
                <a:solidFill>
                  <a:srgbClr val="000000"/>
                </a:solidFill>
                <a:latin typeface="Bebas Neue" panose="00000500000000000000" pitchFamily="2" charset="0"/>
              </a:rPr>
              <a:t> toybox</a:t>
            </a:r>
            <a:endParaRPr lang="ko-KR" altLang="en-US" sz="16700" dirty="0">
              <a:solidFill>
                <a:srgbClr val="000000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2C99A4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2C99A4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4165"/>
            <a:ext cx="9144000" cy="2387600"/>
          </a:xfrm>
          <a:noFill/>
        </p:spPr>
        <p:txBody>
          <a:bodyPr>
            <a:noAutofit/>
          </a:bodyPr>
          <a:lstStyle/>
          <a:p>
            <a:r>
              <a:rPr lang="en-US" altLang="ko-KR" sz="10300" dirty="0">
                <a:solidFill>
                  <a:srgbClr val="F3D5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10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Emojis</a:t>
            </a:r>
            <a:endParaRPr lang="ko-KR" altLang="en-US" sz="10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384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2C99A4"/>
                </a:solidFill>
              </a:rPr>
              <a:t>Choose which one you think is most popular on Twitter… </a:t>
            </a:r>
            <a:endParaRPr lang="ko-KR" altLang="en-US" sz="2800" dirty="0">
              <a:solidFill>
                <a:srgbClr val="2C99A4"/>
              </a:solidFill>
            </a:endParaRPr>
          </a:p>
        </p:txBody>
      </p:sp>
      <p:pic>
        <p:nvPicPr>
          <p:cNvPr id="2050" name="Picture 2" descr="Image result for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32" y="4973215"/>
            <a:ext cx="1539503" cy="15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3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962" y="401217"/>
            <a:ext cx="6639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Fruit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3074" name="Picture 2" descr="Banana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04" y="1586366"/>
            <a:ext cx="1931620" cy="19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ggplant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4" y="4267323"/>
            <a:ext cx="1931620" cy="19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erries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11" y="4103200"/>
            <a:ext cx="1931620" cy="19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awberry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91" y="1722402"/>
            <a:ext cx="1931620" cy="19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ach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52" y="3878143"/>
            <a:ext cx="1931620" cy="19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75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428" y="401217"/>
            <a:ext cx="8493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Animal Face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22" name="Picture 2" descr="Panda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67" y="4746625"/>
            <a:ext cx="1723117" cy="1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bbit Face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3885065"/>
            <a:ext cx="1723117" cy="1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g Face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50" y="2066304"/>
            <a:ext cx="1723117" cy="1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t Face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49" y="4138613"/>
            <a:ext cx="1723117" cy="1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og Face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71" y="1784296"/>
            <a:ext cx="1723117" cy="17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93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173" y="401217"/>
            <a:ext cx="6843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Most Popular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Drink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ko-KR" sz="4000" dirty="0">
                <a:solidFill>
                  <a:srgbClr val="2C99A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Emoji</a:t>
            </a:r>
            <a:r>
              <a:rPr lang="en-US" altLang="ko-K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8194" name="Picture 2" descr="Tropical Drink on Twitter Twemoji 12.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49" y="2588759"/>
            <a:ext cx="1836282" cy="18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ine Glass on Twitter Twemoji 12.1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87" y="4425043"/>
            <a:ext cx="1836282" cy="18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eer Mug on Twitter Twemoji 12.1.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95" y="4425043"/>
            <a:ext cx="1836282" cy="18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t Beverage on Twitter Twemoji 12.1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16" y="1710138"/>
            <a:ext cx="1836282" cy="18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linking Beer Mugs on Twitter Twemoji 12.1.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" y="1999940"/>
            <a:ext cx="2103561" cy="2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00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271</Words>
  <Application>Microsoft Office PowerPoint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Amasis MT Pro Black</vt:lpstr>
      <vt:lpstr>Arial</vt:lpstr>
      <vt:lpstr>Arial Nova</vt:lpstr>
      <vt:lpstr>Bebas Neue</vt:lpstr>
      <vt:lpstr>Calibri</vt:lpstr>
      <vt:lpstr>Calibri Light</vt:lpstr>
      <vt:lpstr>Segoe UI Black</vt:lpstr>
      <vt:lpstr>Twin Marker</vt:lpstr>
      <vt:lpstr>Office Theme</vt:lpstr>
      <vt:lpstr>Under my Umbrella</vt:lpstr>
      <vt:lpstr>Ranking </vt:lpstr>
      <vt:lpstr>Most Popular Emojis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</dc:title>
  <dc:creator>user</dc:creator>
  <cp:lastModifiedBy>ESL Toybox</cp:lastModifiedBy>
  <cp:revision>35</cp:revision>
  <dcterms:created xsi:type="dcterms:W3CDTF">2020-02-17T06:06:58Z</dcterms:created>
  <dcterms:modified xsi:type="dcterms:W3CDTF">2022-12-29T00:34:25Z</dcterms:modified>
</cp:coreProperties>
</file>