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121"/>
    <a:srgbClr val="424242"/>
    <a:srgbClr val="5CB5F0"/>
    <a:srgbClr val="76C78A"/>
    <a:srgbClr val="FFEE6F"/>
    <a:srgbClr val="FFD18A"/>
    <a:srgbClr val="FF8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374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292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0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59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2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27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175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32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22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94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321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7520-A358-48C8-BB4D-691FBC958754}" type="datetimeFigureOut">
              <a:rPr lang="ko-KR" altLang="en-US" smtClean="0"/>
              <a:t>2022-12-28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7D3FE-1E5F-40D1-B43A-BCBF35DFA2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2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806A1AE-C6A3-DBAC-33F1-224C91A50E65}"/>
              </a:ext>
            </a:extLst>
          </p:cNvPr>
          <p:cNvGrpSpPr/>
          <p:nvPr/>
        </p:nvGrpSpPr>
        <p:grpSpPr>
          <a:xfrm>
            <a:off x="290383" y="1519881"/>
            <a:ext cx="6277233" cy="4942700"/>
            <a:chOff x="290383" y="1075038"/>
            <a:chExt cx="6277233" cy="49427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09F43C4-EBC3-1E0A-0EDF-E05CDBA29334}"/>
                </a:ext>
              </a:extLst>
            </p:cNvPr>
            <p:cNvSpPr/>
            <p:nvPr/>
          </p:nvSpPr>
          <p:spPr>
            <a:xfrm>
              <a:off x="290383" y="1075038"/>
              <a:ext cx="6277233" cy="494270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B8BD636-DB5E-3594-C7E0-DD6E0916D641}"/>
                </a:ext>
              </a:extLst>
            </p:cNvPr>
            <p:cNvSpPr/>
            <p:nvPr/>
          </p:nvSpPr>
          <p:spPr>
            <a:xfrm>
              <a:off x="290383" y="1075038"/>
              <a:ext cx="1476633" cy="988540"/>
            </a:xfrm>
            <a:prstGeom prst="rect">
              <a:avLst/>
            </a:prstGeom>
            <a:solidFill>
              <a:srgbClr val="FF8983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400" dirty="0">
                  <a:solidFill>
                    <a:srgbClr val="424242"/>
                  </a:solidFill>
                  <a:latin typeface="Amasis MT Pro Black" panose="02040A04050005020304" pitchFamily="18" charset="0"/>
                </a:rPr>
                <a:t>S</a:t>
              </a:r>
              <a:endParaRPr lang="ko-KR" altLang="en-US" sz="4400" dirty="0">
                <a:solidFill>
                  <a:srgbClr val="424242"/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0B23C5B-FC08-D3AA-EF66-375122BDD76B}"/>
                </a:ext>
              </a:extLst>
            </p:cNvPr>
            <p:cNvSpPr/>
            <p:nvPr/>
          </p:nvSpPr>
          <p:spPr>
            <a:xfrm>
              <a:off x="290383" y="2063578"/>
              <a:ext cx="1476633" cy="988540"/>
            </a:xfrm>
            <a:prstGeom prst="rect">
              <a:avLst/>
            </a:prstGeom>
            <a:solidFill>
              <a:srgbClr val="FFD18A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400" dirty="0">
                  <a:solidFill>
                    <a:srgbClr val="424242"/>
                  </a:solidFill>
                  <a:latin typeface="Amasis MT Pro Black" panose="02040A04050005020304" pitchFamily="18" charset="0"/>
                </a:rPr>
                <a:t>A</a:t>
              </a:r>
              <a:endParaRPr lang="ko-KR" altLang="en-US" sz="4400" dirty="0">
                <a:solidFill>
                  <a:srgbClr val="424242"/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BE9233-C615-DCD9-E397-F0956A797A8B}"/>
                </a:ext>
              </a:extLst>
            </p:cNvPr>
            <p:cNvSpPr/>
            <p:nvPr/>
          </p:nvSpPr>
          <p:spPr>
            <a:xfrm>
              <a:off x="290383" y="3052118"/>
              <a:ext cx="1476633" cy="988540"/>
            </a:xfrm>
            <a:prstGeom prst="rect">
              <a:avLst/>
            </a:prstGeom>
            <a:solidFill>
              <a:srgbClr val="FFEE6F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400" dirty="0">
                  <a:solidFill>
                    <a:srgbClr val="424242"/>
                  </a:solidFill>
                  <a:latin typeface="Amasis MT Pro Black" panose="02040A04050005020304" pitchFamily="18" charset="0"/>
                </a:rPr>
                <a:t>B</a:t>
              </a:r>
              <a:endParaRPr lang="ko-KR" altLang="en-US" sz="4400" dirty="0">
                <a:solidFill>
                  <a:srgbClr val="424242"/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C0B6C1D-3B3D-32D6-D58D-C447DF275EFD}"/>
                </a:ext>
              </a:extLst>
            </p:cNvPr>
            <p:cNvSpPr/>
            <p:nvPr/>
          </p:nvSpPr>
          <p:spPr>
            <a:xfrm>
              <a:off x="290383" y="4040658"/>
              <a:ext cx="1476633" cy="988540"/>
            </a:xfrm>
            <a:prstGeom prst="rect">
              <a:avLst/>
            </a:prstGeom>
            <a:solidFill>
              <a:srgbClr val="76C78A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400" dirty="0">
                  <a:solidFill>
                    <a:srgbClr val="424242"/>
                  </a:solidFill>
                  <a:latin typeface="Amasis MT Pro Black" panose="02040A04050005020304" pitchFamily="18" charset="0"/>
                </a:rPr>
                <a:t>C</a:t>
              </a:r>
              <a:endParaRPr lang="ko-KR" altLang="en-US" sz="4400" dirty="0">
                <a:solidFill>
                  <a:srgbClr val="424242"/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F410D2-86C5-65E8-024E-C09AF7E15133}"/>
                </a:ext>
              </a:extLst>
            </p:cNvPr>
            <p:cNvSpPr/>
            <p:nvPr/>
          </p:nvSpPr>
          <p:spPr>
            <a:xfrm>
              <a:off x="290383" y="5029198"/>
              <a:ext cx="1476633" cy="988540"/>
            </a:xfrm>
            <a:prstGeom prst="rect">
              <a:avLst/>
            </a:prstGeom>
            <a:solidFill>
              <a:srgbClr val="5CB5F0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400" dirty="0">
                  <a:solidFill>
                    <a:srgbClr val="424242"/>
                  </a:solidFill>
                  <a:latin typeface="Amasis MT Pro Black" panose="02040A04050005020304" pitchFamily="18" charset="0"/>
                </a:rPr>
                <a:t>D</a:t>
              </a:r>
              <a:endParaRPr lang="ko-KR" altLang="en-US" sz="4400" dirty="0">
                <a:solidFill>
                  <a:srgbClr val="424242"/>
                </a:solidFill>
                <a:latin typeface="Amasis MT Pro Black" panose="02040A040500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F7F147-E0BA-627A-3C0F-8B7F76E97BCB}"/>
                </a:ext>
              </a:extLst>
            </p:cNvPr>
            <p:cNvSpPr/>
            <p:nvPr/>
          </p:nvSpPr>
          <p:spPr>
            <a:xfrm>
              <a:off x="1767016" y="1075038"/>
              <a:ext cx="4800600" cy="98854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456EAE-0D3E-68B5-D840-904A0FF865AB}"/>
                </a:ext>
              </a:extLst>
            </p:cNvPr>
            <p:cNvSpPr/>
            <p:nvPr/>
          </p:nvSpPr>
          <p:spPr>
            <a:xfrm>
              <a:off x="1767016" y="2063578"/>
              <a:ext cx="4800600" cy="98854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545C4A-E416-C296-4129-A060FCD34A9D}"/>
                </a:ext>
              </a:extLst>
            </p:cNvPr>
            <p:cNvSpPr/>
            <p:nvPr/>
          </p:nvSpPr>
          <p:spPr>
            <a:xfrm>
              <a:off x="1767016" y="3052118"/>
              <a:ext cx="4800600" cy="98854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DA52B73-0F24-68B2-8426-FB5540D3C231}"/>
                </a:ext>
              </a:extLst>
            </p:cNvPr>
            <p:cNvSpPr/>
            <p:nvPr/>
          </p:nvSpPr>
          <p:spPr>
            <a:xfrm>
              <a:off x="1767016" y="4040658"/>
              <a:ext cx="4800600" cy="98854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F013638-FA54-B960-9216-BDECB66F3BA4}"/>
                </a:ext>
              </a:extLst>
            </p:cNvPr>
            <p:cNvSpPr/>
            <p:nvPr/>
          </p:nvSpPr>
          <p:spPr>
            <a:xfrm>
              <a:off x="1767016" y="5029198"/>
              <a:ext cx="4800600" cy="988540"/>
            </a:xfrm>
            <a:prstGeom prst="rect">
              <a:avLst/>
            </a:prstGeom>
            <a:solidFill>
              <a:srgbClr val="424242"/>
            </a:solidFill>
            <a:ln w="76200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3C16561-F567-F684-C644-108EC13B3136}"/>
              </a:ext>
            </a:extLst>
          </p:cNvPr>
          <p:cNvSpPr txBox="1"/>
          <p:nvPr/>
        </p:nvSpPr>
        <p:spPr>
          <a:xfrm>
            <a:off x="290383" y="866343"/>
            <a:ext cx="2055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rgbClr val="424242"/>
                </a:solidFill>
                <a:latin typeface="Amasis MT Pro Black" panose="02040A04050005020304" pitchFamily="18" charset="0"/>
              </a:rPr>
              <a:t>Category: </a:t>
            </a:r>
            <a:endParaRPr lang="ko-KR" altLang="en-US" sz="2800" dirty="0">
              <a:solidFill>
                <a:srgbClr val="424242"/>
              </a:solidFill>
              <a:latin typeface="Amasis MT Pro Black" panose="02040A040500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30B032-661B-6928-2100-A14EA63D1990}"/>
              </a:ext>
            </a:extLst>
          </p:cNvPr>
          <p:cNvCxnSpPr>
            <a:cxnSpLocks/>
          </p:cNvCxnSpPr>
          <p:nvPr/>
        </p:nvCxnSpPr>
        <p:spPr>
          <a:xfrm>
            <a:off x="840262" y="7302843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642AEC-4341-9476-88CF-02679AD5C5DC}"/>
              </a:ext>
            </a:extLst>
          </p:cNvPr>
          <p:cNvCxnSpPr>
            <a:cxnSpLocks/>
          </p:cNvCxnSpPr>
          <p:nvPr/>
        </p:nvCxnSpPr>
        <p:spPr>
          <a:xfrm>
            <a:off x="1483020" y="7302842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E61F1E-D6BC-82FA-52E7-9D280E27F0EB}"/>
              </a:ext>
            </a:extLst>
          </p:cNvPr>
          <p:cNvCxnSpPr>
            <a:cxnSpLocks/>
          </p:cNvCxnSpPr>
          <p:nvPr/>
        </p:nvCxnSpPr>
        <p:spPr>
          <a:xfrm>
            <a:off x="214393" y="7302841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0808C5-EDC9-0A9B-9B3F-495541F6AD30}"/>
              </a:ext>
            </a:extLst>
          </p:cNvPr>
          <p:cNvCxnSpPr>
            <a:cxnSpLocks/>
          </p:cNvCxnSpPr>
          <p:nvPr/>
        </p:nvCxnSpPr>
        <p:spPr>
          <a:xfrm>
            <a:off x="2755559" y="7302842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2D80506-071E-5D1C-DD87-429CA7B6BC42}"/>
              </a:ext>
            </a:extLst>
          </p:cNvPr>
          <p:cNvCxnSpPr>
            <a:cxnSpLocks/>
          </p:cNvCxnSpPr>
          <p:nvPr/>
        </p:nvCxnSpPr>
        <p:spPr>
          <a:xfrm>
            <a:off x="3398317" y="7302841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E2D02E8-C14D-1FC5-BA4B-0BBA3FBB6252}"/>
              </a:ext>
            </a:extLst>
          </p:cNvPr>
          <p:cNvCxnSpPr>
            <a:cxnSpLocks/>
          </p:cNvCxnSpPr>
          <p:nvPr/>
        </p:nvCxnSpPr>
        <p:spPr>
          <a:xfrm>
            <a:off x="2129690" y="7302840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B837EB-D2BE-89D6-BD54-E7749601D3A8}"/>
              </a:ext>
            </a:extLst>
          </p:cNvPr>
          <p:cNvCxnSpPr>
            <a:cxnSpLocks/>
          </p:cNvCxnSpPr>
          <p:nvPr/>
        </p:nvCxnSpPr>
        <p:spPr>
          <a:xfrm>
            <a:off x="4024186" y="7302845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3466F0F-E5DB-1FDF-1C52-A65C5B55297D}"/>
              </a:ext>
            </a:extLst>
          </p:cNvPr>
          <p:cNvCxnSpPr>
            <a:cxnSpLocks/>
          </p:cNvCxnSpPr>
          <p:nvPr/>
        </p:nvCxnSpPr>
        <p:spPr>
          <a:xfrm>
            <a:off x="4666944" y="7302844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81C5A3-4F38-4E0D-6BD6-C8B9C8906F74}"/>
              </a:ext>
            </a:extLst>
          </p:cNvPr>
          <p:cNvCxnSpPr>
            <a:cxnSpLocks/>
          </p:cNvCxnSpPr>
          <p:nvPr/>
        </p:nvCxnSpPr>
        <p:spPr>
          <a:xfrm>
            <a:off x="5939483" y="7302844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5A83EDC-93CA-941D-A877-99870AA5853E}"/>
              </a:ext>
            </a:extLst>
          </p:cNvPr>
          <p:cNvCxnSpPr>
            <a:cxnSpLocks/>
          </p:cNvCxnSpPr>
          <p:nvPr/>
        </p:nvCxnSpPr>
        <p:spPr>
          <a:xfrm>
            <a:off x="6582241" y="7302843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CCFCAD-5DBA-51FC-1192-109C8B5482DB}"/>
              </a:ext>
            </a:extLst>
          </p:cNvPr>
          <p:cNvCxnSpPr>
            <a:cxnSpLocks/>
          </p:cNvCxnSpPr>
          <p:nvPr/>
        </p:nvCxnSpPr>
        <p:spPr>
          <a:xfrm>
            <a:off x="5313614" y="7302842"/>
            <a:ext cx="0" cy="26031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2528C63-40F4-3B65-4E9D-F5EFED8D2414}"/>
              </a:ext>
            </a:extLst>
          </p:cNvPr>
          <p:cNvSpPr txBox="1"/>
          <p:nvPr/>
        </p:nvSpPr>
        <p:spPr>
          <a:xfrm rot="16200000">
            <a:off x="302196" y="9392471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1.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919060-62DE-7835-8B50-E2BD3E759E5E}"/>
              </a:ext>
            </a:extLst>
          </p:cNvPr>
          <p:cNvSpPr txBox="1"/>
          <p:nvPr/>
        </p:nvSpPr>
        <p:spPr>
          <a:xfrm rot="16200000">
            <a:off x="973893" y="9392474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2.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2372F3CC-BBA9-88BF-C46F-9E2E2074A350}"/>
              </a:ext>
            </a:extLst>
          </p:cNvPr>
          <p:cNvSpPr txBox="1"/>
          <p:nvPr/>
        </p:nvSpPr>
        <p:spPr>
          <a:xfrm rot="16200000">
            <a:off x="1566864" y="9388349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3.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4DF83A93-3F29-3AD7-B138-7FEFF1CF5637}"/>
              </a:ext>
            </a:extLst>
          </p:cNvPr>
          <p:cNvSpPr txBox="1"/>
          <p:nvPr/>
        </p:nvSpPr>
        <p:spPr>
          <a:xfrm rot="16200000">
            <a:off x="2238561" y="9388352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4.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3F876CD9-717E-F6F7-62E2-CA4CF6B425E9}"/>
              </a:ext>
            </a:extLst>
          </p:cNvPr>
          <p:cNvSpPr txBox="1"/>
          <p:nvPr/>
        </p:nvSpPr>
        <p:spPr>
          <a:xfrm rot="16200000">
            <a:off x="2826517" y="9388345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5.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44E9A619-EB46-464C-DF47-598FC04716A2}"/>
              </a:ext>
            </a:extLst>
          </p:cNvPr>
          <p:cNvSpPr txBox="1"/>
          <p:nvPr/>
        </p:nvSpPr>
        <p:spPr>
          <a:xfrm rot="16200000">
            <a:off x="3498214" y="9388348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6.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07401D9F-80F3-4107-DC98-9D3448A0019D}"/>
              </a:ext>
            </a:extLst>
          </p:cNvPr>
          <p:cNvSpPr txBox="1"/>
          <p:nvPr/>
        </p:nvSpPr>
        <p:spPr>
          <a:xfrm rot="16200000">
            <a:off x="4162099" y="9388341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7.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6FDF0B72-382A-E34A-FBA0-71017F05B613}"/>
              </a:ext>
            </a:extLst>
          </p:cNvPr>
          <p:cNvSpPr txBox="1"/>
          <p:nvPr/>
        </p:nvSpPr>
        <p:spPr>
          <a:xfrm rot="16200000">
            <a:off x="4833796" y="9388344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8.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821775A7-2831-9AB2-2247-1AA9A9C750E1}"/>
              </a:ext>
            </a:extLst>
          </p:cNvPr>
          <p:cNvSpPr txBox="1"/>
          <p:nvPr/>
        </p:nvSpPr>
        <p:spPr>
          <a:xfrm rot="16200000">
            <a:off x="5468363" y="9388338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9.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C999991A-3A0D-E1A0-E3C8-84F5B6DBE8A8}"/>
              </a:ext>
            </a:extLst>
          </p:cNvPr>
          <p:cNvSpPr txBox="1"/>
          <p:nvPr/>
        </p:nvSpPr>
        <p:spPr>
          <a:xfrm rot="16200000">
            <a:off x="6062315" y="938834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75000"/>
                  </a:schemeClr>
                </a:solidFill>
              </a:rPr>
              <a:t>10.</a:t>
            </a:r>
            <a:endParaRPr lang="ko-KR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6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27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ESL Toybox</dc:creator>
  <cp:lastModifiedBy>ESL Toybox</cp:lastModifiedBy>
  <cp:revision>1</cp:revision>
  <cp:lastPrinted>2022-12-28T05:43:55Z</cp:lastPrinted>
  <dcterms:created xsi:type="dcterms:W3CDTF">2022-12-28T04:36:31Z</dcterms:created>
  <dcterms:modified xsi:type="dcterms:W3CDTF">2022-12-28T05:58:50Z</dcterms:modified>
</cp:coreProperties>
</file>