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35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295" r:id="rId12"/>
    <p:sldId id="297" r:id="rId13"/>
    <p:sldId id="298" r:id="rId14"/>
    <p:sldId id="299" r:id="rId15"/>
    <p:sldId id="300" r:id="rId16"/>
    <p:sldId id="301" r:id="rId17"/>
    <p:sldId id="303" r:id="rId18"/>
    <p:sldId id="304" r:id="rId19"/>
    <p:sldId id="305" r:id="rId20"/>
    <p:sldId id="306" r:id="rId21"/>
    <p:sldId id="307" r:id="rId22"/>
    <p:sldId id="308" r:id="rId23"/>
    <p:sldId id="310" r:id="rId24"/>
    <p:sldId id="285" r:id="rId25"/>
    <p:sldId id="311" r:id="rId26"/>
    <p:sldId id="312" r:id="rId27"/>
    <p:sldId id="289" r:id="rId28"/>
    <p:sldId id="313" r:id="rId29"/>
    <p:sldId id="314" r:id="rId30"/>
    <p:sldId id="315" r:id="rId31"/>
    <p:sldId id="288" r:id="rId32"/>
    <p:sldId id="316" r:id="rId33"/>
    <p:sldId id="290" r:id="rId34"/>
    <p:sldId id="317" r:id="rId35"/>
    <p:sldId id="318" r:id="rId36"/>
    <p:sldId id="291" r:id="rId37"/>
    <p:sldId id="319" r:id="rId38"/>
    <p:sldId id="320" r:id="rId39"/>
    <p:sldId id="321" r:id="rId40"/>
    <p:sldId id="326" r:id="rId41"/>
    <p:sldId id="267" r:id="rId42"/>
    <p:sldId id="322" r:id="rId43"/>
    <p:sldId id="294" r:id="rId44"/>
    <p:sldId id="323" r:id="rId45"/>
    <p:sldId id="324" r:id="rId46"/>
    <p:sldId id="283" r:id="rId47"/>
    <p:sldId id="325" r:id="rId48"/>
    <p:sldId id="281" r:id="rId49"/>
    <p:sldId id="327" r:id="rId50"/>
    <p:sldId id="328" r:id="rId51"/>
    <p:sldId id="329" r:id="rId52"/>
    <p:sldId id="330" r:id="rId53"/>
    <p:sldId id="286" r:id="rId54"/>
    <p:sldId id="331" r:id="rId55"/>
    <p:sldId id="332" r:id="rId56"/>
    <p:sldId id="333" r:id="rId57"/>
    <p:sldId id="259" r:id="rId58"/>
    <p:sldId id="260" r:id="rId59"/>
    <p:sldId id="261" r:id="rId60"/>
    <p:sldId id="262" r:id="rId61"/>
    <p:sldId id="284" r:id="rId62"/>
    <p:sldId id="263" r:id="rId63"/>
    <p:sldId id="264" r:id="rId64"/>
    <p:sldId id="265" r:id="rId65"/>
    <p:sldId id="287" r:id="rId66"/>
    <p:sldId id="266" r:id="rId67"/>
    <p:sldId id="268" r:id="rId68"/>
    <p:sldId id="269" r:id="rId69"/>
    <p:sldId id="270" r:id="rId70"/>
    <p:sldId id="271" r:id="rId71"/>
    <p:sldId id="272" r:id="rId72"/>
    <p:sldId id="273" r:id="rId73"/>
    <p:sldId id="292" r:id="rId74"/>
    <p:sldId id="274" r:id="rId75"/>
    <p:sldId id="293" r:id="rId76"/>
    <p:sldId id="275" r:id="rId77"/>
    <p:sldId id="276" r:id="rId78"/>
    <p:sldId id="277" r:id="rId79"/>
    <p:sldId id="282" r:id="rId80"/>
  </p:sldIdLst>
  <p:sldSz cx="12192000" cy="6858000"/>
  <p:notesSz cx="6858000" cy="9144000"/>
  <p:embeddedFontLst>
    <p:embeddedFont>
      <p:font typeface="Aharoni" panose="02010803020104030203" pitchFamily="2" charset="-79"/>
      <p:bold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Calibri Light" panose="020F0302020204030204" pitchFamily="34" charset="0"/>
      <p:regular r:id="rId86"/>
      <p:italic r:id="rId87"/>
    </p:embeddedFont>
    <p:embeddedFont>
      <p:font typeface="Verdana Pro" panose="020B0604030504040204" pitchFamily="34" charset="0"/>
      <p:regular r:id="rId88"/>
      <p:bold r:id="rId89"/>
      <p:italic r:id="rId90"/>
      <p:boldItalic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CE"/>
    <a:srgbClr val="600000"/>
    <a:srgbClr val="DB5461"/>
    <a:srgbClr val="593C8F"/>
    <a:srgbClr val="171738"/>
    <a:srgbClr val="8E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90" Type="http://schemas.openxmlformats.org/officeDocument/2006/relationships/font" Target="fonts/font10.fntdata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5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82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2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40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70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8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3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6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1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2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CF851-0E13-4E64-9B9C-0F1D580A0A9B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6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5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7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9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3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4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5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jpeg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99.png"/><Relationship Id="rId9" Type="http://schemas.openxmlformats.org/officeDocument/2006/relationships/image" Target="../media/image10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0.png"/><Relationship Id="rId4" Type="http://schemas.openxmlformats.org/officeDocument/2006/relationships/image" Target="../media/image10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0.png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0.png"/><Relationship Id="rId4" Type="http://schemas.openxmlformats.org/officeDocument/2006/relationships/image" Target="../media/image11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0.png"/><Relationship Id="rId4" Type="http://schemas.openxmlformats.org/officeDocument/2006/relationships/image" Target="../media/image11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0.png"/><Relationship Id="rId4" Type="http://schemas.openxmlformats.org/officeDocument/2006/relationships/image" Target="../media/image11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0.png"/><Relationship Id="rId4" Type="http://schemas.openxmlformats.org/officeDocument/2006/relationships/image" Target="../media/image11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60.png"/><Relationship Id="rId4" Type="http://schemas.openxmlformats.org/officeDocument/2006/relationships/image" Target="../media/image11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0.png"/><Relationship Id="rId4" Type="http://schemas.openxmlformats.org/officeDocument/2006/relationships/image" Target="../media/image121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60.png"/><Relationship Id="rId4" Type="http://schemas.openxmlformats.org/officeDocument/2006/relationships/image" Target="../media/image125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60.png"/><Relationship Id="rId4" Type="http://schemas.openxmlformats.org/officeDocument/2006/relationships/image" Target="../media/image12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60.png"/><Relationship Id="rId4" Type="http://schemas.openxmlformats.org/officeDocument/2006/relationships/image" Target="../media/image12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60.png"/><Relationship Id="rId4" Type="http://schemas.openxmlformats.org/officeDocument/2006/relationships/image" Target="../media/image129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6A50DE-D344-409F-A2A9-FED45188B749}"/>
              </a:ext>
            </a:extLst>
          </p:cNvPr>
          <p:cNvSpPr txBox="1"/>
          <p:nvPr/>
        </p:nvSpPr>
        <p:spPr>
          <a:xfrm>
            <a:off x="483348" y="2585220"/>
            <a:ext cx="8666155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ln w="76200"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Canadian </a:t>
            </a:r>
          </a:p>
          <a:p>
            <a:r>
              <a:rPr lang="en-US" altLang="ko-KR" sz="13800" dirty="0">
                <a:ln w="76200"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Wildlife </a:t>
            </a:r>
            <a:endParaRPr lang="ko-KR" altLang="en-US" sz="13800" dirty="0">
              <a:ln w="76200"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199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8D2E0-7419-639F-2F67-E9078550038A}"/>
              </a:ext>
            </a:extLst>
          </p:cNvPr>
          <p:cNvSpPr txBox="1"/>
          <p:nvPr/>
        </p:nvSpPr>
        <p:spPr>
          <a:xfrm>
            <a:off x="951722" y="830424"/>
            <a:ext cx="60548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DB546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National Colors </a:t>
            </a:r>
            <a:endParaRPr lang="ko-KR" altLang="en-US" sz="6000" dirty="0">
              <a:solidFill>
                <a:srgbClr val="DB546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B40EB-695B-3A9E-3031-5E408F20ACA8}"/>
              </a:ext>
            </a:extLst>
          </p:cNvPr>
          <p:cNvSpPr txBox="1"/>
          <p:nvPr/>
        </p:nvSpPr>
        <p:spPr>
          <a:xfrm>
            <a:off x="951722" y="1631483"/>
            <a:ext cx="59570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600000"/>
                </a:solidFill>
                <a:latin typeface="Verdana Pro" panose="020B0604030504040204" pitchFamily="34" charset="0"/>
              </a:rPr>
              <a:t>Red / White</a:t>
            </a:r>
            <a:endParaRPr lang="ko-KR" altLang="en-US" sz="6600" b="1" dirty="0">
              <a:solidFill>
                <a:srgbClr val="600000"/>
              </a:solidFill>
              <a:latin typeface="Verdana Pro" panose="020B0604030504040204" pitchFamily="34" charset="0"/>
            </a:endParaRPr>
          </a:p>
        </p:txBody>
      </p:sp>
      <p:pic>
        <p:nvPicPr>
          <p:cNvPr id="9218" name="Picture 2" descr="Canada Day: How Canada's national birthday as we know it came to be | CTV  News">
            <a:extLst>
              <a:ext uri="{FF2B5EF4-FFF2-40B4-BE49-F238E27FC236}">
                <a16:creationId xmlns:a16="http://schemas.microsoft.com/office/drawing/2014/main" id="{CDDCA006-AD4A-2447-C833-5FC32BB5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22" y="2997473"/>
            <a:ext cx="6181817" cy="34787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815134"/>
      </p:ext>
    </p:extLst>
  </p:cSld>
  <p:clrMapOvr>
    <a:masterClrMapping/>
  </p:clrMapOvr>
  <p:transition spd="med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out Canadian Wildlife Photo Tours and John E. Marriott">
            <a:extLst>
              <a:ext uri="{FF2B5EF4-FFF2-40B4-BE49-F238E27FC236}">
                <a16:creationId xmlns:a16="http://schemas.microsoft.com/office/drawing/2014/main" id="{FE32CDA4-3AD6-425F-865A-BEBB60085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3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6955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nouncing the winners of the 2017 Wildlife Photography of the ...">
            <a:extLst>
              <a:ext uri="{FF2B5EF4-FFF2-40B4-BE49-F238E27FC236}">
                <a16:creationId xmlns:a16="http://schemas.microsoft.com/office/drawing/2014/main" id="{4E4C342C-382E-4B50-A4EE-0F5BDFD4C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8" b="53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47D286-CA25-44D1-88E1-F35FD6EBDAC4}"/>
              </a:ext>
            </a:extLst>
          </p:cNvPr>
          <p:cNvSpPr txBox="1"/>
          <p:nvPr/>
        </p:nvSpPr>
        <p:spPr>
          <a:xfrm>
            <a:off x="461395" y="4885938"/>
            <a:ext cx="608211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Caribou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Announcing the winners of the 2017 Wildlife Photography of the ...">
            <a:extLst>
              <a:ext uri="{FF2B5EF4-FFF2-40B4-BE49-F238E27FC236}">
                <a16:creationId xmlns:a16="http://schemas.microsoft.com/office/drawing/2014/main" id="{7D6DCE8D-0D3B-4CE3-AC5C-862C09E2A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29" b="91875" l="10000" r="90000">
                        <a14:foregroundMark x1="55667" y1="86667" x2="55833" y2="86979"/>
                        <a14:foregroundMark x1="54459" y1="76940" x2="51333" y2="53646"/>
                        <a14:foregroundMark x1="54729" y1="78949" x2="54640" y2="78289"/>
                        <a14:foregroundMark x1="55583" y1="85313" x2="54780" y2="79332"/>
                        <a14:foregroundMark x1="51667" y1="91979" x2="51083" y2="86354"/>
                        <a14:foregroundMark x1="41167" y1="84583" x2="41583" y2="67708"/>
                        <a14:foregroundMark x1="41583" y1="67708" x2="40667" y2="57708"/>
                        <a14:foregroundMark x1="40667" y1="57708" x2="44333" y2="49792"/>
                        <a14:foregroundMark x1="47417" y1="39896" x2="44000" y2="34479"/>
                        <a14:foregroundMark x1="43583" y1="34271" x2="37833" y2="26563"/>
                        <a14:foregroundMark x1="37833" y1="26563" x2="36833" y2="15729"/>
                        <a14:foregroundMark x1="50750" y1="35000" x2="57083" y2="28125"/>
                        <a14:foregroundMark x1="57083" y1="28125" x2="58917" y2="23542"/>
                        <a14:foregroundMark x1="58917" y1="23542" x2="60000" y2="17500"/>
                        <a14:foregroundMark x1="43667" y1="34063" x2="45083" y2="38750"/>
                        <a14:foregroundMark x1="45083" y1="38750" x2="45500" y2="39583"/>
                        <a14:foregroundMark x1="44250" y1="33125" x2="46250" y2="35313"/>
                        <a14:backgroundMark x1="30583" y1="39792" x2="32667" y2="79896"/>
                        <a14:backgroundMark x1="63000" y1="44271" x2="66250" y2="82708"/>
                        <a14:backgroundMark x1="53083" y1="41354" x2="59333" y2="61354"/>
                        <a14:backgroundMark x1="59333" y1="61354" x2="60167" y2="85938"/>
                        <a14:backgroundMark x1="57333" y1="81146" x2="56167" y2="75417"/>
                        <a14:backgroundMark x1="56167" y1="75417" x2="56667" y2="69792"/>
                        <a14:backgroundMark x1="56667" y1="69792" x2="60500" y2="67604"/>
                        <a14:backgroundMark x1="60500" y1="67604" x2="63333" y2="71563"/>
                        <a14:backgroundMark x1="63333" y1="71563" x2="63667" y2="71563"/>
                        <a14:backgroundMark x1="36083" y1="72917" x2="35000" y2="56979"/>
                        <a14:backgroundMark x1="35000" y1="56979" x2="32333" y2="54167"/>
                        <a14:backgroundMark x1="41917" y1="45729" x2="37667" y2="55208"/>
                        <a14:backgroundMark x1="37667" y1="55208" x2="36917" y2="63333"/>
                        <a14:backgroundMark x1="42750" y1="46146" x2="41833" y2="46875"/>
                        <a14:backgroundMark x1="47417" y1="73333" x2="48333" y2="77708"/>
                        <a14:backgroundMark x1="42917" y1="43542" x2="39083" y2="42083"/>
                        <a14:backgroundMark x1="39083" y1="42083" x2="38333" y2="42500"/>
                        <a14:backgroundMark x1="56917" y1="42813" x2="61167" y2="32396"/>
                        <a14:backgroundMark x1="53500" y1="38854" x2="58750" y2="26146"/>
                        <a14:backgroundMark x1="55750" y1="72708" x2="55917" y2="78229"/>
                        <a14:backgroundMark x1="55917" y1="78229" x2="56750" y2="80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8" b="53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82861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nadian Wildlife Photography Workshops — North of 49 Photography">
            <a:extLst>
              <a:ext uri="{FF2B5EF4-FFF2-40B4-BE49-F238E27FC236}">
                <a16:creationId xmlns:a16="http://schemas.microsoft.com/office/drawing/2014/main" id="{3B929160-0E6F-4DDB-A46C-B70912D0A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 b="132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nadian Wildlife Photography Workshops — North of 49 Photography">
            <a:extLst>
              <a:ext uri="{FF2B5EF4-FFF2-40B4-BE49-F238E27FC236}">
                <a16:creationId xmlns:a16="http://schemas.microsoft.com/office/drawing/2014/main" id="{D387507D-39AA-496D-8D74-61ABFB117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7" b="47757" l="47793" r="83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16" t="11003" r="11914" b="48159"/>
          <a:stretch/>
        </p:blipFill>
        <p:spPr bwMode="auto">
          <a:xfrm>
            <a:off x="5281126" y="261256"/>
            <a:ext cx="5458409" cy="355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F21381-8FEA-42CD-9452-D38B3DB60630}"/>
              </a:ext>
            </a:extLst>
          </p:cNvPr>
          <p:cNvSpPr txBox="1"/>
          <p:nvPr/>
        </p:nvSpPr>
        <p:spPr>
          <a:xfrm>
            <a:off x="6033511" y="4734696"/>
            <a:ext cx="504016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Puffin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 descr="Canadian Wildlife Photography Workshops — North of 49 Photography">
            <a:extLst>
              <a:ext uri="{FF2B5EF4-FFF2-40B4-BE49-F238E27FC236}">
                <a16:creationId xmlns:a16="http://schemas.microsoft.com/office/drawing/2014/main" id="{0C3E65F3-CED7-4574-ACDE-ABA5B262B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08" b="85294" l="10000" r="90000">
                        <a14:foregroundMark x1="54800" y1="84314" x2="47800" y2="80952"/>
                        <a14:foregroundMark x1="47800" y1="80952" x2="42500" y2="75350"/>
                        <a14:foregroundMark x1="42500" y1="75350" x2="38500" y2="76331"/>
                        <a14:foregroundMark x1="46400" y1="73109" x2="43000" y2="76190"/>
                        <a14:foregroundMark x1="39500" y1="76050" x2="42900" y2="71849"/>
                        <a14:foregroundMark x1="42900" y1="71849" x2="54600" y2="82073"/>
                        <a14:foregroundMark x1="54600" y1="82073" x2="64600" y2="85294"/>
                        <a14:foregroundMark x1="50400" y1="73669" x2="47300" y2="82073"/>
                        <a14:foregroundMark x1="52200" y1="78151" x2="53300" y2="77171"/>
                        <a14:foregroundMark x1="53600" y1="78151" x2="54900" y2="77451"/>
                        <a14:foregroundMark x1="55000" y1="78852" x2="55900" y2="7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788" b="13216"/>
          <a:stretch/>
        </p:blipFill>
        <p:spPr bwMode="auto">
          <a:xfrm>
            <a:off x="0" y="5204388"/>
            <a:ext cx="12192000" cy="165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175376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Winners of the Canadian Wildlife Photography of the Year Contest">
            <a:extLst>
              <a:ext uri="{FF2B5EF4-FFF2-40B4-BE49-F238E27FC236}">
                <a16:creationId xmlns:a16="http://schemas.microsoft.com/office/drawing/2014/main" id="{2A577169-8207-4358-BB49-076C52554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26000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CB096F-9C4C-4820-9B73-C944AE0D2F15}"/>
              </a:ext>
            </a:extLst>
          </p:cNvPr>
          <p:cNvSpPr txBox="1"/>
          <p:nvPr/>
        </p:nvSpPr>
        <p:spPr>
          <a:xfrm>
            <a:off x="8904604" y="901637"/>
            <a:ext cx="305404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Blue </a:t>
            </a:r>
          </a:p>
          <a:p>
            <a:r>
              <a:rPr lang="en-US" altLang="ko-KR" sz="9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Jay </a:t>
            </a:r>
            <a:endParaRPr lang="ko-KR" altLang="en-US" sz="96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The Winners of the Canadian Wildlife Photography of the Year Contest">
            <a:extLst>
              <a:ext uri="{FF2B5EF4-FFF2-40B4-BE49-F238E27FC236}">
                <a16:creationId xmlns:a16="http://schemas.microsoft.com/office/drawing/2014/main" id="{0C7983BB-176D-4731-B744-4EE8D1F63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66852" l="5852" r="76963">
                        <a14:foregroundMark x1="58074" y1="56389" x2="62815" y2="55648"/>
                        <a14:foregroundMark x1="62815" y1="55648" x2="64963" y2="50093"/>
                        <a14:foregroundMark x1="64963" y1="50093" x2="65185" y2="38981"/>
                        <a14:foregroundMark x1="65185" y1="38981" x2="64815" y2="38704"/>
                        <a14:foregroundMark x1="68444" y1="52870" x2="68593" y2="46852"/>
                        <a14:foregroundMark x1="68593" y1="46852" x2="66148" y2="38704"/>
                        <a14:foregroundMark x1="71259" y1="55463" x2="73259" y2="51019"/>
                        <a14:foregroundMark x1="73259" y1="51019" x2="68667" y2="47870"/>
                        <a14:foregroundMark x1="68667" y1="47870" x2="63704" y2="48333"/>
                        <a14:foregroundMark x1="71556" y1="43426" x2="63407" y2="46759"/>
                        <a14:foregroundMark x1="69481" y1="39352" x2="60963" y2="44352"/>
                        <a14:foregroundMark x1="66593" y1="35556" x2="58444" y2="43981"/>
                        <a14:foregroundMark x1="63704" y1="26111" x2="52593" y2="35370"/>
                        <a14:foregroundMark x1="52593" y1="35370" x2="52519" y2="35556"/>
                        <a14:foregroundMark x1="61259" y1="18241" x2="54000" y2="31019"/>
                        <a14:foregroundMark x1="56815" y1="13796" x2="53481" y2="22870"/>
                        <a14:foregroundMark x1="52296" y1="10093" x2="49407" y2="20185"/>
                        <a14:foregroundMark x1="46667" y1="7500" x2="44741" y2="22500"/>
                        <a14:foregroundMark x1="23259" y1="32870" x2="28444" y2="32407"/>
                        <a14:foregroundMark x1="28444" y1="32407" x2="27185" y2="27593"/>
                        <a14:foregroundMark x1="27185" y1="27593" x2="28000" y2="21852"/>
                        <a14:foregroundMark x1="28000" y1="21852" x2="31852" y2="19444"/>
                        <a14:foregroundMark x1="31852" y1="19444" x2="34889" y2="21111"/>
                        <a14:foregroundMark x1="22074" y1="32037" x2="24815" y2="34722"/>
                        <a14:foregroundMark x1="20444" y1="41759" x2="15259" y2="42685"/>
                        <a14:foregroundMark x1="15259" y1="42685" x2="8222" y2="48333"/>
                        <a14:foregroundMark x1="8222" y1="48333" x2="5407" y2="52500"/>
                        <a14:foregroundMark x1="5407" y1="52500" x2="8000" y2="56759"/>
                        <a14:foregroundMark x1="8000" y1="56759" x2="17704" y2="58611"/>
                        <a14:foregroundMark x1="17704" y1="58611" x2="21704" y2="58519"/>
                        <a14:foregroundMark x1="21704" y1="58519" x2="22519" y2="56667"/>
                        <a14:foregroundMark x1="18519" y1="41944" x2="23037" y2="39722"/>
                        <a14:foregroundMark x1="23037" y1="39722" x2="28444" y2="39259"/>
                        <a14:foregroundMark x1="28444" y1="39259" x2="30444" y2="39259"/>
                        <a14:foregroundMark x1="5852" y1="54907" x2="5852" y2="49352"/>
                        <a14:foregroundMark x1="5852" y1="49352" x2="12444" y2="42778"/>
                        <a14:foregroundMark x1="12444" y1="42778" x2="26370" y2="38056"/>
                        <a14:foregroundMark x1="26370" y1="38056" x2="27704" y2="37963"/>
                        <a14:foregroundMark x1="23704" y1="34907" x2="23333" y2="29444"/>
                        <a14:foregroundMark x1="23333" y1="29444" x2="25852" y2="23704"/>
                        <a14:foregroundMark x1="25852" y1="23704" x2="32667" y2="16111"/>
                        <a14:foregroundMark x1="32667" y1="16111" x2="38815" y2="12963"/>
                        <a14:foregroundMark x1="60593" y1="59907" x2="65037" y2="59352"/>
                        <a14:foregroundMark x1="65037" y1="59352" x2="66000" y2="5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" r="14439" b="26000"/>
          <a:stretch/>
        </p:blipFill>
        <p:spPr bwMode="auto">
          <a:xfrm>
            <a:off x="-1" y="0"/>
            <a:ext cx="10431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86216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nadian Wildlife Photography Workshops — North of 49 Photography">
            <a:extLst>
              <a:ext uri="{FF2B5EF4-FFF2-40B4-BE49-F238E27FC236}">
                <a16:creationId xmlns:a16="http://schemas.microsoft.com/office/drawing/2014/main" id="{31710863-0D18-4E47-BF11-AF9E800E6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" b="31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2CFC1F-9BFD-4650-B271-6E9080769530}"/>
              </a:ext>
            </a:extLst>
          </p:cNvPr>
          <p:cNvSpPr txBox="1"/>
          <p:nvPr/>
        </p:nvSpPr>
        <p:spPr>
          <a:xfrm>
            <a:off x="6404525" y="2127377"/>
            <a:ext cx="49343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 Fox</a:t>
            </a:r>
            <a:endParaRPr lang="ko-KR" altLang="en-US" sz="96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Canadian Wildlife Photography Workshops — North of 49 Photography">
            <a:extLst>
              <a:ext uri="{FF2B5EF4-FFF2-40B4-BE49-F238E27FC236}">
                <a16:creationId xmlns:a16="http://schemas.microsoft.com/office/drawing/2014/main" id="{8563E935-2D81-45D9-8D1A-59A18D02F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42" b="8745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77" b="31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51555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anadian Wildlife Spotlight - The Canada Lynx — Kevin Pepper ...">
            <a:extLst>
              <a:ext uri="{FF2B5EF4-FFF2-40B4-BE49-F238E27FC236}">
                <a16:creationId xmlns:a16="http://schemas.microsoft.com/office/drawing/2014/main" id="{011774BE-D61B-47B2-B137-62569BFA0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" b="118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88DB0E-7502-4CBE-A57E-E67DBE442DE5}"/>
              </a:ext>
            </a:extLst>
          </p:cNvPr>
          <p:cNvSpPr txBox="1"/>
          <p:nvPr/>
        </p:nvSpPr>
        <p:spPr>
          <a:xfrm>
            <a:off x="1208015" y="867611"/>
            <a:ext cx="31181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Lynx </a:t>
            </a:r>
            <a:endParaRPr lang="ko-KR" altLang="en-US" sz="88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Canadian Wildlife Spotlight - The Canada Lynx — Kevin Pepper ...">
            <a:extLst>
              <a:ext uri="{FF2B5EF4-FFF2-40B4-BE49-F238E27FC236}">
                <a16:creationId xmlns:a16="http://schemas.microsoft.com/office/drawing/2014/main" id="{E4109C95-7A33-43B8-A254-E8A8FC227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7" b="83434" l="10000" r="90000">
                        <a14:foregroundMark x1="15000" y1="66867" x2="9200" y2="77560"/>
                        <a14:foregroundMark x1="9200" y1="77560" x2="10900" y2="83434"/>
                        <a14:foregroundMark x1="10900" y1="83434" x2="19400" y2="78464"/>
                        <a14:foregroundMark x1="61500" y1="14006" x2="58100" y2="10392"/>
                        <a14:foregroundMark x1="58100" y1="10392" x2="53800" y2="10090"/>
                        <a14:foregroundMark x1="53800" y1="10090" x2="52100" y2="14157"/>
                        <a14:foregroundMark x1="54000" y1="7530" x2="54100" y2="6627"/>
                        <a14:foregroundMark x1="70200" y1="12651" x2="70300" y2="8735"/>
                        <a14:backgroundMark x1="71600" y1="56928" x2="64100" y2="73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6" b="118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7997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velling Exhibition: Canadian Wildlife Photography of the Year ...">
            <a:extLst>
              <a:ext uri="{FF2B5EF4-FFF2-40B4-BE49-F238E27FC236}">
                <a16:creationId xmlns:a16="http://schemas.microsoft.com/office/drawing/2014/main" id="{07175AF4-8682-42FC-BD27-2934A2A3F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5" b="60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84FFA0-E0C1-45F6-AC21-CE86493128D1}"/>
              </a:ext>
            </a:extLst>
          </p:cNvPr>
          <p:cNvSpPr txBox="1"/>
          <p:nvPr/>
        </p:nvSpPr>
        <p:spPr>
          <a:xfrm>
            <a:off x="7004808" y="1010224"/>
            <a:ext cx="522611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Brown 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Bear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Travelling Exhibition: Canadian Wildlife Photography of the Year ...">
            <a:extLst>
              <a:ext uri="{FF2B5EF4-FFF2-40B4-BE49-F238E27FC236}">
                <a16:creationId xmlns:a16="http://schemas.microsoft.com/office/drawing/2014/main" id="{31457D50-08A0-4CCB-AA40-3FD2977F7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00" b="89600" l="23867" r="61467">
                        <a14:foregroundMark x1="32000" y1="20800" x2="35600" y2="20200"/>
                        <a14:foregroundMark x1="60267" y1="19600" x2="56667" y2="16200"/>
                        <a14:foregroundMark x1="56667" y1="16200" x2="54933" y2="20600"/>
                        <a14:foregroundMark x1="33733" y1="15200" x2="29733" y2="14400"/>
                        <a14:foregroundMark x1="29733" y1="14400" x2="29733" y2="17800"/>
                        <a14:foregroundMark x1="32267" y1="63800" x2="31333" y2="70400"/>
                        <a14:foregroundMark x1="31333" y1="70400" x2="32667" y2="76800"/>
                        <a14:foregroundMark x1="32667" y1="76800" x2="35867" y2="80600"/>
                        <a14:foregroundMark x1="35867" y1="80600" x2="41467" y2="83600"/>
                        <a14:foregroundMark x1="41467" y1="83600" x2="45467" y2="83400"/>
                        <a14:foregroundMark x1="45467" y1="83400" x2="49200" y2="78800"/>
                        <a14:foregroundMark x1="54133" y1="89000" x2="28000" y2="88000"/>
                        <a14:foregroundMark x1="28000" y1="88000" x2="27467" y2="79800"/>
                        <a14:foregroundMark x1="27467" y1="79800" x2="28533" y2="74000"/>
                        <a14:foregroundMark x1="59200" y1="87000" x2="56933" y2="8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7" t="9575" r="33807" b="6051"/>
          <a:stretch/>
        </p:blipFill>
        <p:spPr bwMode="auto">
          <a:xfrm>
            <a:off x="2340528" y="0"/>
            <a:ext cx="57296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33263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download animal wallpapers wildlife photography wallpaper 9 ...">
            <a:extLst>
              <a:ext uri="{FF2B5EF4-FFF2-40B4-BE49-F238E27FC236}">
                <a16:creationId xmlns:a16="http://schemas.microsoft.com/office/drawing/2014/main" id="{62266F60-3FC9-4E9C-9DAC-5BFCC649C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19B83B-119C-4556-A6BA-4D84DB57F099}"/>
              </a:ext>
            </a:extLst>
          </p:cNvPr>
          <p:cNvSpPr txBox="1"/>
          <p:nvPr/>
        </p:nvSpPr>
        <p:spPr>
          <a:xfrm>
            <a:off x="7323590" y="1449198"/>
            <a:ext cx="512031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Elk</a:t>
            </a:r>
          </a:p>
          <a:p>
            <a:r>
              <a:rPr lang="en-US" altLang="ko-KR" sz="9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(Wapiti) </a:t>
            </a:r>
            <a:endParaRPr lang="ko-KR" altLang="en-US" sz="96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 descr="Free download animal wallpapers wildlife photography wallpaper 9 ...">
            <a:extLst>
              <a:ext uri="{FF2B5EF4-FFF2-40B4-BE49-F238E27FC236}">
                <a16:creationId xmlns:a16="http://schemas.microsoft.com/office/drawing/2014/main" id="{CE129F45-E1F6-4B29-BF76-5BF53FF1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00" b="91125" l="10000" r="90000">
                        <a14:foregroundMark x1="56484" y1="68250" x2="52344" y2="70250"/>
                        <a14:foregroundMark x1="52344" y1="70250" x2="47969" y2="75000"/>
                        <a14:foregroundMark x1="47969" y1="75000" x2="43906" y2="91125"/>
                        <a14:foregroundMark x1="56250" y1="72250" x2="57500" y2="82625"/>
                        <a14:foregroundMark x1="51641" y1="79125" x2="51797" y2="84500"/>
                        <a14:foregroundMark x1="42422" y1="89500" x2="42500" y2="83750"/>
                        <a14:foregroundMark x1="57734" y1="85125" x2="57188" y2="77500"/>
                        <a14:foregroundMark x1="59051" y1="38245" x2="59531" y2="40000"/>
                        <a14:foregroundMark x1="57891" y1="34000" x2="58347" y2="35667"/>
                        <a14:foregroundMark x1="59531" y1="40000" x2="59531" y2="41125"/>
                        <a14:foregroundMark x1="58750" y1="38750" x2="58203" y2="36625"/>
                        <a14:foregroundMark x1="57422" y1="42125" x2="57109" y2="40000"/>
                        <a14:foregroundMark x1="55781" y1="44625" x2="55078" y2="41500"/>
                        <a14:foregroundMark x1="69531" y1="38125" x2="69297" y2="38125"/>
                        <a14:foregroundMark x1="48828" y1="42875" x2="49375" y2="46250"/>
                        <a14:backgroundMark x1="25234" y1="71750" x2="36328" y2="58125"/>
                        <a14:backgroundMark x1="64922" y1="53750" x2="66563" y2="47000"/>
                        <a14:backgroundMark x1="66563" y1="47000" x2="71953" y2="43750"/>
                        <a14:backgroundMark x1="67188" y1="19000" x2="59219" y2="23125"/>
                        <a14:backgroundMark x1="59219" y1="23125" x2="53672" y2="30625"/>
                        <a14:backgroundMark x1="46953" y1="37625" x2="53203" y2="32750"/>
                        <a14:backgroundMark x1="61563" y1="37875" x2="63516" y2="29500"/>
                        <a14:backgroundMark x1="53750" y1="44250" x2="51641" y2="45250"/>
                        <a14:backgroundMark x1="59766" y1="36875" x2="59766" y2="36875"/>
                        <a14:backgroundMark x1="59062" y1="35250" x2="59688" y2="37875"/>
                        <a14:backgroundMark x1="49531" y1="82750" x2="47266" y2="86750"/>
                        <a14:backgroundMark x1="46875" y1="58750" x2="37031" y2="62750"/>
                        <a14:backgroundMark x1="37031" y1="62750" x2="36797" y2="63000"/>
                        <a14:backgroundMark x1="56328" y1="42625" x2="55937" y2="36750"/>
                        <a14:backgroundMark x1="58047" y1="40625" x2="57969" y2="3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84" t="27679" r="26996" b="5000"/>
          <a:stretch/>
        </p:blipFill>
        <p:spPr bwMode="auto">
          <a:xfrm>
            <a:off x="4118994" y="1728132"/>
            <a:ext cx="4781725" cy="512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85516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ials &amp; Tribulations of Wildlife Photography | The Struggle is Real">
            <a:extLst>
              <a:ext uri="{FF2B5EF4-FFF2-40B4-BE49-F238E27FC236}">
                <a16:creationId xmlns:a16="http://schemas.microsoft.com/office/drawing/2014/main" id="{0354FE95-434C-4700-9EE4-10B81527F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b="31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A06892-D0CC-410F-BB94-49A7880A066F}"/>
              </a:ext>
            </a:extLst>
          </p:cNvPr>
          <p:cNvSpPr txBox="1"/>
          <p:nvPr/>
        </p:nvSpPr>
        <p:spPr>
          <a:xfrm>
            <a:off x="763399" y="2260184"/>
            <a:ext cx="105047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Canadian Goose  </a:t>
            </a:r>
            <a:endParaRPr lang="ko-KR" altLang="en-US" sz="96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Trials &amp; Tribulations of Wildlife Photography | The Struggle is Real">
            <a:extLst>
              <a:ext uri="{FF2B5EF4-FFF2-40B4-BE49-F238E27FC236}">
                <a16:creationId xmlns:a16="http://schemas.microsoft.com/office/drawing/2014/main" id="{2EFF451E-48B6-404B-AD36-C21480761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73" b="92224" l="10000" r="90000">
                        <a14:foregroundMark x1="55909" y1="53342" x2="61182" y2="77217"/>
                        <a14:foregroundMark x1="61182" y1="77217" x2="61818" y2="78172"/>
                        <a14:foregroundMark x1="65545" y1="77763" x2="64545" y2="72033"/>
                        <a14:foregroundMark x1="64545" y1="72033" x2="63909" y2="71078"/>
                        <a14:foregroundMark x1="55273" y1="55798" x2="55000" y2="54297"/>
                        <a14:foregroundMark x1="31636" y1="54980" x2="30455" y2="57299"/>
                        <a14:foregroundMark x1="32818" y1="56071" x2="32091" y2="57708"/>
                        <a14:foregroundMark x1="24818" y1="92224" x2="24273" y2="90041"/>
                        <a14:foregroundMark x1="28182" y1="92224" x2="27000" y2="90859"/>
                        <a14:foregroundMark x1="25364" y1="72988" x2="20091" y2="74625"/>
                        <a14:foregroundMark x1="20091" y1="74625" x2="16818" y2="78172"/>
                        <a14:foregroundMark x1="16818" y1="78172" x2="21545" y2="81446"/>
                        <a14:backgroundMark x1="38364" y1="28513" x2="45455" y2="94952"/>
                        <a14:backgroundMark x1="25091" y1="86221" x2="25091" y2="88131"/>
                        <a14:backgroundMark x1="60727" y1="84447" x2="60000" y2="88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42" b="31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77202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8D2E0-7419-639F-2F67-E9078550038A}"/>
              </a:ext>
            </a:extLst>
          </p:cNvPr>
          <p:cNvSpPr txBox="1"/>
          <p:nvPr/>
        </p:nvSpPr>
        <p:spPr>
          <a:xfrm>
            <a:off x="951722" y="830424"/>
            <a:ext cx="63450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DB546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National Animal </a:t>
            </a:r>
            <a:endParaRPr lang="ko-KR" altLang="en-US" sz="6000" dirty="0">
              <a:solidFill>
                <a:srgbClr val="DB546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B40EB-695B-3A9E-3031-5E408F20ACA8}"/>
              </a:ext>
            </a:extLst>
          </p:cNvPr>
          <p:cNvSpPr txBox="1"/>
          <p:nvPr/>
        </p:nvSpPr>
        <p:spPr>
          <a:xfrm>
            <a:off x="951722" y="1631483"/>
            <a:ext cx="34900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600000"/>
                </a:solidFill>
                <a:latin typeface="Verdana Pro" panose="020B0604030504040204" pitchFamily="34" charset="0"/>
              </a:rPr>
              <a:t>Beaver</a:t>
            </a:r>
            <a:endParaRPr lang="ko-KR" altLang="en-US" sz="6600" b="1" dirty="0">
              <a:solidFill>
                <a:srgbClr val="600000"/>
              </a:solidFill>
              <a:latin typeface="Verdana Pro" panose="020B0604030504040204" pitchFamily="34" charset="0"/>
            </a:endParaRPr>
          </a:p>
        </p:txBody>
      </p:sp>
      <p:pic>
        <p:nvPicPr>
          <p:cNvPr id="3074" name="Picture 2" descr="Beaver PNG Images (Transparent HD Photo Clipart) | Photo clipart, Png  images, Beaver">
            <a:extLst>
              <a:ext uri="{FF2B5EF4-FFF2-40B4-BE49-F238E27FC236}">
                <a16:creationId xmlns:a16="http://schemas.microsoft.com/office/drawing/2014/main" id="{BA5F30C8-8B97-AF54-3B81-9C57143A7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206" y="550415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278430"/>
      </p:ext>
    </p:extLst>
  </p:cSld>
  <p:clrMapOvr>
    <a:masterClrMapping/>
  </p:clrMapOvr>
  <p:transition spd="med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uxury Canada Holidays - Natural World Safaris">
            <a:extLst>
              <a:ext uri="{FF2B5EF4-FFF2-40B4-BE49-F238E27FC236}">
                <a16:creationId xmlns:a16="http://schemas.microsoft.com/office/drawing/2014/main" id="{94CF5EC1-5180-47EB-8DB7-C90500B1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84EB87-D86B-4704-9CD0-1D3C00193DF7}"/>
              </a:ext>
            </a:extLst>
          </p:cNvPr>
          <p:cNvSpPr txBox="1"/>
          <p:nvPr/>
        </p:nvSpPr>
        <p:spPr>
          <a:xfrm>
            <a:off x="3323867" y="1348839"/>
            <a:ext cx="84016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Polar Bear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Luxury Canada Holidays - Natural World Safaris">
            <a:extLst>
              <a:ext uri="{FF2B5EF4-FFF2-40B4-BE49-F238E27FC236}">
                <a16:creationId xmlns:a16="http://schemas.microsoft.com/office/drawing/2014/main" id="{036390CF-CBFE-4B2F-BC40-357BC02C1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833" y1="49259" x2="36979" y2="43889"/>
                        <a14:backgroundMark x1="36979" y1="43889" x2="28594" y2="42778"/>
                        <a14:backgroundMark x1="28594" y1="42778" x2="24375" y2="4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3" t="32171" r="31950" b="10703"/>
          <a:stretch/>
        </p:blipFill>
        <p:spPr bwMode="auto">
          <a:xfrm>
            <a:off x="1669408" y="2206304"/>
            <a:ext cx="6627303" cy="391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93357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5C71958-0144-47E1-AFBB-B4E77933E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1" b="10163"/>
          <a:stretch/>
        </p:blipFill>
        <p:spPr bwMode="auto">
          <a:xfrm>
            <a:off x="0" y="-1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B57E97-7106-43B4-8126-2F975406D4F2}"/>
              </a:ext>
            </a:extLst>
          </p:cNvPr>
          <p:cNvSpPr txBox="1"/>
          <p:nvPr/>
        </p:nvSpPr>
        <p:spPr>
          <a:xfrm>
            <a:off x="1429743" y="1325461"/>
            <a:ext cx="606127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Bighorn 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Sheep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812ED75-73DB-40FE-BB8C-364526927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14" b="82335" l="10000" r="90000">
                        <a14:foregroundMark x1="61762" y1="80125" x2="61762" y2="74375"/>
                        <a14:foregroundMark x1="61762" y1="74375" x2="64105" y2="63500"/>
                        <a14:foregroundMark x1="71603" y1="78375" x2="71509" y2="70375"/>
                        <a14:backgroundMark x1="60262" y1="29250" x2="50703" y2="33875"/>
                        <a14:backgroundMark x1="59419" y1="39625" x2="59981" y2="41625"/>
                        <a14:backgroundMark x1="60731" y1="65125" x2="59888" y2="70375"/>
                        <a14:backgroundMark x1="67760" y1="66375" x2="66167" y2="80250"/>
                        <a14:backgroundMark x1="66167" y1="80250" x2="66354" y2="80625"/>
                        <a14:backgroundMark x1="76664" y1="66250" x2="73758" y2="77625"/>
                        <a14:backgroundMark x1="80225" y1="66625" x2="80225" y2="71875"/>
                        <a14:backgroundMark x1="80225" y1="71875" x2="79288" y2="75875"/>
                        <a14:backgroundMark x1="88004" y1="73000" x2="86036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94" t="29312" r="5322" b="15165"/>
          <a:stretch/>
        </p:blipFill>
        <p:spPr bwMode="auto">
          <a:xfrm>
            <a:off x="6509856" y="1325461"/>
            <a:ext cx="5033395" cy="50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56788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nowy Owls Photo Workshop | mysite">
            <a:extLst>
              <a:ext uri="{FF2B5EF4-FFF2-40B4-BE49-F238E27FC236}">
                <a16:creationId xmlns:a16="http://schemas.microsoft.com/office/drawing/2014/main" id="{5D93FBF6-78F8-4051-927A-27BFBA07F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90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965F23-CE96-4A21-AD24-83F38E3C65A0}"/>
              </a:ext>
            </a:extLst>
          </p:cNvPr>
          <p:cNvSpPr txBox="1"/>
          <p:nvPr/>
        </p:nvSpPr>
        <p:spPr>
          <a:xfrm>
            <a:off x="5622450" y="2138101"/>
            <a:ext cx="5448928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Snowy 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Owl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Snowy Owls Photo Workshop | mysite">
            <a:extLst>
              <a:ext uri="{FF2B5EF4-FFF2-40B4-BE49-F238E27FC236}">
                <a16:creationId xmlns:a16="http://schemas.microsoft.com/office/drawing/2014/main" id="{A6622FBF-BD26-4E8F-B5A0-60BD2A9C8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206" b="83256" l="9984" r="89976">
                        <a14:foregroundMark x1="33162" y1="37298" x2="29556" y2="41455"/>
                        <a14:foregroundMark x1="29556" y1="41455" x2="27258" y2="46998"/>
                        <a14:foregroundMark x1="27258" y1="46998" x2="27892" y2="53060"/>
                        <a14:foregroundMark x1="27892" y1="53060" x2="32052" y2="57679"/>
                        <a14:foregroundMark x1="32052" y1="57679" x2="38391" y2="71363"/>
                        <a14:foregroundMark x1="57330" y1="77598" x2="53328" y2="81293"/>
                        <a14:foregroundMark x1="53328" y1="81293" x2="42750" y2="77945"/>
                        <a14:foregroundMark x1="42750" y1="77945" x2="40372" y2="73499"/>
                        <a14:foregroundMark x1="59311" y1="78522" x2="56616" y2="82679"/>
                        <a14:foregroundMark x1="56616" y1="82679" x2="52734" y2="85335"/>
                        <a14:foregroundMark x1="52734" y1="85335" x2="43740" y2="83256"/>
                        <a14:foregroundMark x1="43740" y1="83256" x2="40491" y2="79965"/>
                        <a14:foregroundMark x1="40491" y1="79965" x2="31933" y2="60970"/>
                        <a14:foregroundMark x1="53170" y1="76501" x2="43463" y2="60393"/>
                        <a14:foregroundMark x1="43463" y1="60393" x2="41521" y2="54965"/>
                        <a14:foregroundMark x1="41521" y1="54965" x2="41403" y2="48730"/>
                        <a14:foregroundMark x1="41403" y1="48730" x2="41957" y2="46940"/>
                        <a14:foregroundMark x1="42235" y1="40473" x2="42472" y2="46824"/>
                        <a14:foregroundMark x1="42472" y1="46824" x2="40808" y2="51328"/>
                        <a14:foregroundMark x1="42512" y1="49249" x2="46395" y2="46536"/>
                        <a14:foregroundMark x1="46395" y1="46536" x2="47068" y2="40531"/>
                        <a14:foregroundMark x1="47068" y1="40531" x2="44731" y2="38799"/>
                        <a14:foregroundMark x1="28011" y1="55312" x2="24643" y2="51039"/>
                        <a14:foregroundMark x1="24643" y1="51039" x2="26228" y2="45497"/>
                        <a14:foregroundMark x1="26228" y1="45497" x2="27813" y2="42725"/>
                        <a14:foregroundMark x1="36410" y1="33776" x2="32765" y2="37760"/>
                        <a14:foregroundMark x1="32765" y1="37760" x2="32409" y2="39203"/>
                        <a14:foregroundMark x1="60895" y1="77309" x2="55586" y2="77483"/>
                        <a14:foregroundMark x1="55586" y1="77483" x2="55032" y2="78002"/>
                        <a14:foregroundMark x1="59667" y1="74596" x2="54081" y2="82506"/>
                        <a14:foregroundMark x1="23613" y1="50115" x2="24287" y2="50346"/>
                        <a14:foregroundMark x1="33994" y1="33372" x2="34628" y2="33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5735" r="34771" b="13178"/>
          <a:stretch/>
        </p:blipFill>
        <p:spPr bwMode="auto">
          <a:xfrm>
            <a:off x="2743200" y="562062"/>
            <a:ext cx="5209563" cy="594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59420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orth American Wildlife - Jim Zuckerman Photography | North ...">
            <a:extLst>
              <a:ext uri="{FF2B5EF4-FFF2-40B4-BE49-F238E27FC236}">
                <a16:creationId xmlns:a16="http://schemas.microsoft.com/office/drawing/2014/main" id="{C23DF9B9-F784-4C0D-9D34-7B1EBCC7C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1" b="475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orth American Wildlife - Jim Zuckerman Photography | North ...">
            <a:extLst>
              <a:ext uri="{FF2B5EF4-FFF2-40B4-BE49-F238E27FC236}">
                <a16:creationId xmlns:a16="http://schemas.microsoft.com/office/drawing/2014/main" id="{65FCCB36-36FE-49E2-A062-6AA28B763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08" b="86807" l="10000" r="90000">
                        <a14:foregroundMark x1="73133" y1="64400" x2="79800" y2="76600"/>
                        <a14:foregroundMark x1="79800" y1="76600" x2="80733" y2="83000"/>
                        <a14:foregroundMark x1="80733" y1="83000" x2="76267" y2="84600"/>
                        <a14:foregroundMark x1="76267" y1="84600" x2="62733" y2="72700"/>
                        <a14:foregroundMark x1="62733" y1="72700" x2="58400" y2="74300"/>
                        <a14:foregroundMark x1="58400" y1="74300" x2="53800" y2="73400"/>
                        <a14:foregroundMark x1="53800" y1="73400" x2="56200" y2="70500"/>
                        <a14:backgroundMark x1="24867" y1="57400" x2="15800" y2="54800"/>
                        <a14:backgroundMark x1="47000" y1="69900" x2="39933" y2="74900"/>
                        <a14:backgroundMark x1="63667" y1="81600" x2="68067" y2="86700"/>
                        <a14:backgroundMark x1="28133" y1="68300" x2="29867" y2="7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1" b="475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717D7-3045-44F8-B0BD-438383886B7F}"/>
              </a:ext>
            </a:extLst>
          </p:cNvPr>
          <p:cNvSpPr txBox="1"/>
          <p:nvPr/>
        </p:nvSpPr>
        <p:spPr>
          <a:xfrm>
            <a:off x="410378" y="4862883"/>
            <a:ext cx="821410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Wolverine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414647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unting down all the Wolverines running through Marvel comics ...">
            <a:extLst>
              <a:ext uri="{FF2B5EF4-FFF2-40B4-BE49-F238E27FC236}">
                <a16:creationId xmlns:a16="http://schemas.microsoft.com/office/drawing/2014/main" id="{D7291381-31FD-4C7C-A44E-097D23C1D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94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506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00833 0.0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merican Bison — Tony Bynum Photography">
            <a:extLst>
              <a:ext uri="{FF2B5EF4-FFF2-40B4-BE49-F238E27FC236}">
                <a16:creationId xmlns:a16="http://schemas.microsoft.com/office/drawing/2014/main" id="{FE7BDC31-2400-4043-869C-1ABB35126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72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merican Bison — Tony Bynum Photography">
            <a:extLst>
              <a:ext uri="{FF2B5EF4-FFF2-40B4-BE49-F238E27FC236}">
                <a16:creationId xmlns:a16="http://schemas.microsoft.com/office/drawing/2014/main" id="{07561D94-3116-469A-898B-357A697E2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32" b="83768" l="6867" r="91267">
                        <a14:foregroundMark x1="91267" y1="50301" x2="89800" y2="63026"/>
                        <a14:foregroundMark x1="44667" y1="56814" x2="40667" y2="64830"/>
                        <a14:foregroundMark x1="12800" y1="48297" x2="16267" y2="66633"/>
                        <a14:foregroundMark x1="16267" y1="66633" x2="16400" y2="66834"/>
                        <a14:foregroundMark x1="9867" y1="52004" x2="6867" y2="60120"/>
                        <a14:backgroundMark x1="32267" y1="43788" x2="30533" y2="63126"/>
                        <a14:backgroundMark x1="9200" y1="65531" x2="10000" y2="78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72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5939F2-05F8-4711-A972-565250E1A95C}"/>
              </a:ext>
            </a:extLst>
          </p:cNvPr>
          <p:cNvSpPr txBox="1"/>
          <p:nvPr/>
        </p:nvSpPr>
        <p:spPr>
          <a:xfrm>
            <a:off x="2985511" y="1240588"/>
            <a:ext cx="47532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Bison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8275267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runk' raccoons spotted stumbling around Canada">
            <a:extLst>
              <a:ext uri="{FF2B5EF4-FFF2-40B4-BE49-F238E27FC236}">
                <a16:creationId xmlns:a16="http://schemas.microsoft.com/office/drawing/2014/main" id="{891D9783-7B52-484E-A2ED-3B51D3D8F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4" b="37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runk' raccoons spotted stumbling around Canada">
            <a:extLst>
              <a:ext uri="{FF2B5EF4-FFF2-40B4-BE49-F238E27FC236}">
                <a16:creationId xmlns:a16="http://schemas.microsoft.com/office/drawing/2014/main" id="{B11F0622-1358-41C6-ABA6-A143DF5EA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451" b="87867" l="10000" r="90000">
                        <a14:foregroundMark x1="44440" y1="61150" x2="47200" y2="74906"/>
                        <a14:foregroundMark x1="42300" y1="50487" x2="44008" y2="59000"/>
                        <a14:foregroundMark x1="58950" y1="50712" x2="57100" y2="69588"/>
                        <a14:foregroundMark x1="57100" y1="69588" x2="53150" y2="80899"/>
                        <a14:foregroundMark x1="53150" y1="80899" x2="50400" y2="85169"/>
                        <a14:foregroundMark x1="50400" y1="85169" x2="47250" y2="78951"/>
                        <a14:foregroundMark x1="47250" y1="78951" x2="46100" y2="72659"/>
                        <a14:foregroundMark x1="65000" y1="56629" x2="62200" y2="61798"/>
                        <a14:foregroundMark x1="62200" y1="61798" x2="67550" y2="65843"/>
                        <a14:foregroundMark x1="67550" y1="65843" x2="72850" y2="67191"/>
                        <a14:foregroundMark x1="72850" y1="67191" x2="81850" y2="65918"/>
                        <a14:foregroundMark x1="81850" y1="65918" x2="84950" y2="60225"/>
                        <a14:foregroundMark x1="84950" y1="60225" x2="79750" y2="51011"/>
                        <a14:foregroundMark x1="49150" y1="85094" x2="49750" y2="86891"/>
                        <a14:foregroundMark x1="53650" y1="84419" x2="51000" y2="87865"/>
                        <a14:backgroundMark x1="30400" y1="48315" x2="40800" y2="60075"/>
                        <a14:backgroundMark x1="40800" y1="60075" x2="45350" y2="60075"/>
                        <a14:backgroundMark x1="45350" y1="60075" x2="40850" y2="60300"/>
                        <a14:backgroundMark x1="40850" y1="60300" x2="38450" y2="63446"/>
                        <a14:backgroundMark x1="72300" y1="68240" x2="88900" y2="82846"/>
                        <a14:backgroundMark x1="50850" y1="65918" x2="50350" y2="72509"/>
                        <a14:backgroundMark x1="50350" y1="72509" x2="50350" y2="72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19" t="16147" r="10275" b="8190"/>
          <a:stretch/>
        </p:blipFill>
        <p:spPr bwMode="auto">
          <a:xfrm>
            <a:off x="3733101" y="335560"/>
            <a:ext cx="7206144" cy="61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545F0B-8091-4A51-BF4C-EC5D5D16407C}"/>
              </a:ext>
            </a:extLst>
          </p:cNvPr>
          <p:cNvSpPr txBox="1"/>
          <p:nvPr/>
        </p:nvSpPr>
        <p:spPr>
          <a:xfrm>
            <a:off x="1755126" y="3999603"/>
            <a:ext cx="813395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Raccoon  </a:t>
            </a:r>
            <a:endParaRPr lang="ko-KR" altLang="en-US" sz="138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2" descr="Drunk' raccoons spotted stumbling around Canada">
            <a:extLst>
              <a:ext uri="{FF2B5EF4-FFF2-40B4-BE49-F238E27FC236}">
                <a16:creationId xmlns:a16="http://schemas.microsoft.com/office/drawing/2014/main" id="{BF85EC82-A866-4139-A512-359F85F31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269" b="75801" l="4638" r="41739">
                        <a14:backgroundMark x1="34700" y1="40749" x2="42300" y2="48914"/>
                        <a14:backgroundMark x1="42300" y1="48914" x2="42750" y2="52210"/>
                        <a14:backgroundMark x1="33250" y1="46367" x2="38300" y2="58352"/>
                        <a14:backgroundMark x1="38300" y1="58352" x2="42000" y2="61498"/>
                        <a14:backgroundMark x1="42000" y1="61498" x2="42100" y2="61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02" r="53624" b="19633"/>
          <a:stretch/>
        </p:blipFill>
        <p:spPr bwMode="auto">
          <a:xfrm>
            <a:off x="0" y="1845578"/>
            <a:ext cx="5654180" cy="37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31002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ig raccoon eating the garbage, Mount Royal Park (Montreal) - YouTube">
            <a:extLst>
              <a:ext uri="{FF2B5EF4-FFF2-40B4-BE49-F238E27FC236}">
                <a16:creationId xmlns:a16="http://schemas.microsoft.com/office/drawing/2014/main" id="{4990D990-6DD3-4C19-B4D3-AAC16EB6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2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60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708 0.05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rey Squirrel (Sciurus carolinensis) - Woodland Trust">
            <a:extLst>
              <a:ext uri="{FF2B5EF4-FFF2-40B4-BE49-F238E27FC236}">
                <a16:creationId xmlns:a16="http://schemas.microsoft.com/office/drawing/2014/main" id="{079871C5-31D4-4161-A6BE-F0E765E6E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C909D3-41AB-43E5-918A-595CAFC1D9FB}"/>
              </a:ext>
            </a:extLst>
          </p:cNvPr>
          <p:cNvSpPr txBox="1"/>
          <p:nvPr/>
        </p:nvSpPr>
        <p:spPr>
          <a:xfrm>
            <a:off x="176169" y="0"/>
            <a:ext cx="68916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Squirrel 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Grey Squirrel (Sciurus carolinensis) - Woodland Trust">
            <a:extLst>
              <a:ext uri="{FF2B5EF4-FFF2-40B4-BE49-F238E27FC236}">
                <a16:creationId xmlns:a16="http://schemas.microsoft.com/office/drawing/2014/main" id="{D0170539-A809-4FE7-BEB4-D03B0585C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69" y1="38519" x2="49375" y2="43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20"/>
          <a:stretch/>
        </p:blipFill>
        <p:spPr bwMode="auto">
          <a:xfrm>
            <a:off x="2952924" y="0"/>
            <a:ext cx="923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39795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ardinal in Flight_DSC5363 | Cardinal birds, Birds in flight ...">
            <a:extLst>
              <a:ext uri="{FF2B5EF4-FFF2-40B4-BE49-F238E27FC236}">
                <a16:creationId xmlns:a16="http://schemas.microsoft.com/office/drawing/2014/main" id="{BE9DF02F-3D50-4365-9071-65E441B01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b="77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A3ABFB-827E-44C0-A8A0-A5488BB52DEA}"/>
              </a:ext>
            </a:extLst>
          </p:cNvPr>
          <p:cNvSpPr txBox="1"/>
          <p:nvPr/>
        </p:nvSpPr>
        <p:spPr>
          <a:xfrm>
            <a:off x="1142729" y="985444"/>
            <a:ext cx="688521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Cardinal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Cardinal in Flight_DSC5363 | Cardinal birds, Birds in flight ...">
            <a:extLst>
              <a:ext uri="{FF2B5EF4-FFF2-40B4-BE49-F238E27FC236}">
                <a16:creationId xmlns:a16="http://schemas.microsoft.com/office/drawing/2014/main" id="{A918F49A-999A-47FC-A16D-3A62EBE04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45" b="81832" l="21533" r="71973">
                        <a14:foregroundMark x1="61182" y1="28645" x2="66211" y2="31136"/>
                        <a14:foregroundMark x1="71289" y1="69744" x2="68408" y2="66227"/>
                        <a14:foregroundMark x1="71484" y1="65788" x2="67920" y2="64908"/>
                        <a14:foregroundMark x1="70313" y1="54945" x2="66650" y2="52821"/>
                        <a14:foregroundMark x1="66650" y1="52821" x2="66260" y2="52308"/>
                        <a14:foregroundMark x1="22998" y1="46520" x2="21533" y2="52161"/>
                        <a14:foregroundMark x1="21533" y1="52161" x2="24121" y2="57070"/>
                        <a14:foregroundMark x1="24121" y1="57070" x2="24219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96" t="24627" r="22041" b="11774"/>
          <a:stretch/>
        </p:blipFill>
        <p:spPr bwMode="auto">
          <a:xfrm>
            <a:off x="2206304" y="1367406"/>
            <a:ext cx="7298423" cy="516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675828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8D2E0-7419-639F-2F67-E9078550038A}"/>
              </a:ext>
            </a:extLst>
          </p:cNvPr>
          <p:cNvSpPr txBox="1"/>
          <p:nvPr/>
        </p:nvSpPr>
        <p:spPr>
          <a:xfrm>
            <a:off x="951722" y="830424"/>
            <a:ext cx="48974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DB546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Coat of Arms</a:t>
            </a:r>
            <a:endParaRPr lang="ko-KR" altLang="en-US" sz="6000" dirty="0">
              <a:solidFill>
                <a:srgbClr val="DB546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8" name="Picture 4" descr="Arms of Canada - Wikipedia">
            <a:extLst>
              <a:ext uri="{FF2B5EF4-FFF2-40B4-BE49-F238E27FC236}">
                <a16:creationId xmlns:a16="http://schemas.microsoft.com/office/drawing/2014/main" id="{730E3E16-8213-0E38-1362-1FF6672BE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52" y="1246011"/>
            <a:ext cx="3733411" cy="501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805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ute Little Prairie Dog | Nature Photography">
            <a:extLst>
              <a:ext uri="{FF2B5EF4-FFF2-40B4-BE49-F238E27FC236}">
                <a16:creationId xmlns:a16="http://schemas.microsoft.com/office/drawing/2014/main" id="{AF277779-D95A-4CD0-8345-93E9B97D8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 b="41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85E66-27C1-4E2B-8432-57B6B6C8BCEB}"/>
              </a:ext>
            </a:extLst>
          </p:cNvPr>
          <p:cNvSpPr txBox="1"/>
          <p:nvPr/>
        </p:nvSpPr>
        <p:spPr>
          <a:xfrm>
            <a:off x="4942942" y="1866288"/>
            <a:ext cx="524214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Prairie 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Dog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Cute Little Prairie Dog | Nature Photography">
            <a:extLst>
              <a:ext uri="{FF2B5EF4-FFF2-40B4-BE49-F238E27FC236}">
                <a16:creationId xmlns:a16="http://schemas.microsoft.com/office/drawing/2014/main" id="{DCB72BF2-AC58-4CD0-A981-34FC27976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43" b="82429" l="25439" r="44123">
                        <a14:foregroundMark x1="40702" y1="30143" x2="36579" y2="30143"/>
                        <a14:foregroundMark x1="36579" y1="30143" x2="34737" y2="3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8" t="25488" r="53486" b="11088"/>
          <a:stretch/>
        </p:blipFill>
        <p:spPr bwMode="auto">
          <a:xfrm>
            <a:off x="2827090" y="1593908"/>
            <a:ext cx="2843868" cy="474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1881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lague in Denver? Infected prairie dog colonies reflect changes in ...">
            <a:extLst>
              <a:ext uri="{FF2B5EF4-FFF2-40B4-BE49-F238E27FC236}">
                <a16:creationId xmlns:a16="http://schemas.microsoft.com/office/drawing/2014/main" id="{CE3AAEBD-5AF7-47A8-BFD4-1822FFD4E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301"/>
            <a:ext cx="12192000" cy="814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2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578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05313 0.050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ronghorn Antelope - Donald M. Jones">
            <a:extLst>
              <a:ext uri="{FF2B5EF4-FFF2-40B4-BE49-F238E27FC236}">
                <a16:creationId xmlns:a16="http://schemas.microsoft.com/office/drawing/2014/main" id="{F6ECCC48-D014-45C9-91F6-26B0BF280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32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34300A-A57D-413C-B91F-48120905E596}"/>
              </a:ext>
            </a:extLst>
          </p:cNvPr>
          <p:cNvSpPr txBox="1"/>
          <p:nvPr/>
        </p:nvSpPr>
        <p:spPr>
          <a:xfrm>
            <a:off x="873787" y="1295837"/>
            <a:ext cx="8018542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Pronghorn 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Antelope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Pronghorn Antelope - Donald M. Jones">
            <a:extLst>
              <a:ext uri="{FF2B5EF4-FFF2-40B4-BE49-F238E27FC236}">
                <a16:creationId xmlns:a16="http://schemas.microsoft.com/office/drawing/2014/main" id="{6EA58A93-A5D1-432E-901B-20A353C3E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76" b="88275" l="10000" r="90000">
                        <a14:foregroundMark x1="68500" y1="39000" x2="72333" y2="40750"/>
                        <a14:foregroundMark x1="72333" y1="40750" x2="73583" y2="39875"/>
                        <a14:foregroundMark x1="77167" y1="48000" x2="78917" y2="58375"/>
                        <a14:foregroundMark x1="67917" y1="46875" x2="67417" y2="51375"/>
                        <a14:foregroundMark x1="69167" y1="65500" x2="67083" y2="72000"/>
                        <a14:foregroundMark x1="67083" y1="72000" x2="68083" y2="78000"/>
                        <a14:foregroundMark x1="68083" y1="78000" x2="77333" y2="81250"/>
                        <a14:foregroundMark x1="77333" y1="81250" x2="80500" y2="74500"/>
                        <a14:foregroundMark x1="80500" y1="74500" x2="79417" y2="70625"/>
                        <a14:foregroundMark x1="68500" y1="63875" x2="66000" y2="69500"/>
                        <a14:foregroundMark x1="66000" y1="69500" x2="65167" y2="76250"/>
                        <a14:foregroundMark x1="65167" y1="76250" x2="65250" y2="77000"/>
                        <a14:foregroundMark x1="80917" y1="66875" x2="81167" y2="73250"/>
                        <a14:foregroundMark x1="81167" y1="73250" x2="80167" y2="76750"/>
                        <a14:foregroundMark x1="82083" y1="73000" x2="81667" y2="66875"/>
                        <a14:foregroundMark x1="81667" y1="66875" x2="79250" y2="60750"/>
                        <a14:foregroundMark x1="76750" y1="43000" x2="76417" y2="48875"/>
                        <a14:foregroundMark x1="76417" y1="48875" x2="76750" y2="4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05" t="12339" r="13234" b="3287"/>
          <a:stretch/>
        </p:blipFill>
        <p:spPr bwMode="auto">
          <a:xfrm>
            <a:off x="7206142" y="0"/>
            <a:ext cx="3372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245302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he World's Top 10 Fastest Land Mammals | Grand View Outdoors">
            <a:extLst>
              <a:ext uri="{FF2B5EF4-FFF2-40B4-BE49-F238E27FC236}">
                <a16:creationId xmlns:a16="http://schemas.microsoft.com/office/drawing/2014/main" id="{23A603F3-4098-47AD-BB22-D70937583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30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81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35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Offseason Wolf Facts #3: Wolves have unique howls, like ...">
            <a:extLst>
              <a:ext uri="{FF2B5EF4-FFF2-40B4-BE49-F238E27FC236}">
                <a16:creationId xmlns:a16="http://schemas.microsoft.com/office/drawing/2014/main" id="{76D4D36B-A54C-4745-AD57-31DE43747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B9C322-A90E-4809-BB52-1297FB3922BA}"/>
              </a:ext>
            </a:extLst>
          </p:cNvPr>
          <p:cNvSpPr txBox="1"/>
          <p:nvPr/>
        </p:nvSpPr>
        <p:spPr>
          <a:xfrm>
            <a:off x="1415647" y="1452484"/>
            <a:ext cx="94468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Grey     Wolf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8" descr="Offseason Wolf Facts #3: Wolves have unique howls, like ...">
            <a:extLst>
              <a:ext uri="{FF2B5EF4-FFF2-40B4-BE49-F238E27FC236}">
                <a16:creationId xmlns:a16="http://schemas.microsoft.com/office/drawing/2014/main" id="{710763C4-9100-4A29-900B-E3CE78345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6" b="92706" l="1727" r="91601">
                        <a14:foregroundMark x1="23391" y1="55882" x2="9144" y2="58235"/>
                        <a14:foregroundMark x1="9144" y1="58235" x2="5377" y2="64294"/>
                        <a14:foregroundMark x1="5377" y1="64294" x2="4003" y2="71765"/>
                        <a14:foregroundMark x1="4003" y1="71765" x2="5651" y2="78176"/>
                        <a14:foregroundMark x1="5651" y1="78176" x2="10675" y2="79118"/>
                        <a14:foregroundMark x1="10675" y1="79118" x2="17229" y2="77176"/>
                        <a14:foregroundMark x1="17229" y1="77176" x2="25942" y2="66824"/>
                        <a14:foregroundMark x1="36931" y1="66647" x2="36892" y2="79118"/>
                        <a14:foregroundMark x1="36892" y1="79118" x2="33870" y2="84588"/>
                        <a14:foregroundMark x1="33870" y1="84588" x2="38148" y2="82412"/>
                        <a14:foregroundMark x1="38148" y1="82412" x2="41327" y2="77176"/>
                        <a14:foregroundMark x1="41327" y1="77176" x2="42504" y2="69235"/>
                        <a14:foregroundMark x1="47214" y1="68059" x2="41915" y2="90706"/>
                        <a14:foregroundMark x1="41915" y1="90706" x2="41837" y2="92529"/>
                        <a14:foregroundMark x1="34419" y1="87647" x2="33242" y2="92706"/>
                        <a14:foregroundMark x1="5377" y1="58059" x2="1805" y2="60235"/>
                        <a14:foregroundMark x1="1727" y1="65588" x2="4042" y2="83118"/>
                        <a14:foregroundMark x1="4042" y1="83118" x2="8124" y2="85824"/>
                        <a14:foregroundMark x1="8124" y1="85824" x2="10322" y2="84353"/>
                        <a14:foregroundMark x1="72802" y1="52176" x2="64129" y2="60471"/>
                        <a14:foregroundMark x1="64129" y1="60471" x2="66954" y2="66294"/>
                        <a14:foregroundMark x1="66954" y1="66294" x2="76688" y2="69118"/>
                        <a14:foregroundMark x1="76688" y1="69118" x2="77119" y2="76412"/>
                        <a14:foregroundMark x1="77119" y1="76412" x2="76020" y2="83118"/>
                        <a14:foregroundMark x1="76020" y1="83118" x2="77473" y2="89000"/>
                        <a14:foregroundMark x1="77473" y1="89000" x2="85361" y2="76000"/>
                        <a14:foregroundMark x1="85361" y1="76000" x2="85008" y2="58118"/>
                        <a14:foregroundMark x1="85008" y1="58118" x2="81083" y2="53294"/>
                        <a14:foregroundMark x1="81083" y1="53294" x2="73901" y2="51471"/>
                        <a14:foregroundMark x1="80926" y1="48353" x2="88148" y2="54471"/>
                        <a14:foregroundMark x1="88148" y1="54471" x2="91052" y2="65706"/>
                        <a14:foregroundMark x1="91052" y1="65706" x2="91209" y2="79471"/>
                        <a14:foregroundMark x1="91209" y1="79471" x2="89168" y2="85824"/>
                        <a14:foregroundMark x1="89168" y1="85824" x2="88697" y2="91176"/>
                        <a14:foregroundMark x1="66954" y1="50941" x2="70801" y2="48471"/>
                        <a14:foregroundMark x1="53611" y1="43235" x2="55455" y2="37882"/>
                        <a14:foregroundMark x1="55455" y1="37882" x2="55612" y2="32176"/>
                        <a14:foregroundMark x1="57261" y1="15353" x2="58477" y2="18471"/>
                        <a14:foregroundMark x1="44780" y1="32882" x2="46860" y2="35471"/>
                        <a14:foregroundMark x1="57535" y1="13706" x2="56162" y2="17235"/>
                        <a14:foregroundMark x1="43642" y1="31882" x2="44505" y2="38000"/>
                        <a14:foregroundMark x1="44505" y1="38000" x2="48705" y2="34647"/>
                        <a14:foregroundMark x1="91601" y1="57765" x2="89443" y2="5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7641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ts, loons, and moose stories at camp | George's Outdoor News">
            <a:extLst>
              <a:ext uri="{FF2B5EF4-FFF2-40B4-BE49-F238E27FC236}">
                <a16:creationId xmlns:a16="http://schemas.microsoft.com/office/drawing/2014/main" id="{BCB15D13-DF71-4646-B066-BF113D6DE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668A8-C7CE-403D-934A-C9BE3BE2B645}"/>
              </a:ext>
            </a:extLst>
          </p:cNvPr>
          <p:cNvSpPr txBox="1"/>
          <p:nvPr/>
        </p:nvSpPr>
        <p:spPr>
          <a:xfrm>
            <a:off x="5447251" y="504825"/>
            <a:ext cx="826874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Loon </a:t>
            </a:r>
            <a:endParaRPr lang="ko-KR" altLang="en-US" sz="2800" dirty="0"/>
          </a:p>
        </p:txBody>
      </p:sp>
      <p:pic>
        <p:nvPicPr>
          <p:cNvPr id="2" name="Picture 2" descr="Bats, loons, and moose stories at camp | George's Outdoor News">
            <a:extLst>
              <a:ext uri="{FF2B5EF4-FFF2-40B4-BE49-F238E27FC236}">
                <a16:creationId xmlns:a16="http://schemas.microsoft.com/office/drawing/2014/main" id="{023E4DC5-E4D0-4638-A18F-90548499F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30" b="69663" l="22000" r="82125">
                        <a14:foregroundMark x1="29500" y1="53184" x2="25625" y2="51124"/>
                        <a14:foregroundMark x1="25625" y1="51124" x2="23875" y2="45318"/>
                        <a14:foregroundMark x1="23875" y1="45318" x2="33500" y2="52996"/>
                        <a14:foregroundMark x1="76875" y1="48689" x2="79750" y2="44382"/>
                        <a14:foregroundMark x1="79750" y1="44382" x2="75250" y2="42135"/>
                        <a14:foregroundMark x1="75250" y1="42135" x2="69625" y2="46816"/>
                        <a14:foregroundMark x1="82125" y1="36891" x2="79125" y2="44944"/>
                        <a14:foregroundMark x1="79125" y1="44944" x2="77375" y2="46442"/>
                        <a14:foregroundMark x1="81875" y1="37079" x2="77375" y2="39888"/>
                        <a14:foregroundMark x1="69000" y1="46067" x2="65875" y2="49625"/>
                        <a14:foregroundMark x1="65875" y1="49625" x2="61625" y2="52247"/>
                        <a14:foregroundMark x1="71625" y1="44569" x2="79375" y2="40075"/>
                        <a14:foregroundMark x1="23875" y1="43258" x2="23250" y2="49251"/>
                        <a14:foregroundMark x1="23250" y1="49251" x2="22000" y2="47566"/>
                        <a14:foregroundMark x1="44873" y1="51590" x2="48875" y2="52809"/>
                        <a14:foregroundMark x1="26125" y1="45880" x2="29439" y2="46889"/>
                        <a14:foregroundMark x1="43625" y1="54120" x2="36000" y2="49438"/>
                        <a14:foregroundMark x1="36000" y1="49438" x2="30125" y2="48315"/>
                        <a14:foregroundMark x1="42028" y1="52247" x2="40750" y2="52247"/>
                        <a14:foregroundMark x1="42500" y1="52622" x2="45625" y2="52434"/>
                        <a14:foregroundMark x1="51375" y1="26030" x2="52000" y2="28464"/>
                        <a14:foregroundMark x1="47375" y1="51311" x2="50000" y2="50000"/>
                        <a14:foregroundMark x1="69625" y1="45880" x2="69375" y2="46442"/>
                        <a14:backgroundMark x1="30375" y1="45318" x2="31324" y2="46006"/>
                        <a14:backgroundMark x1="42803" y1="51371" x2="44625" y2="47004"/>
                        <a14:backgroundMark x1="42875" y1="50936" x2="41000" y2="47191"/>
                        <a14:backgroundMark x1="42625" y1="50936" x2="43163" y2="5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7" t="22090" r="14954" b="24513"/>
          <a:stretch/>
        </p:blipFill>
        <p:spPr bwMode="auto">
          <a:xfrm>
            <a:off x="2340528" y="1157681"/>
            <a:ext cx="8028265" cy="434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296486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Wallpaper Marina, dawn, lake, sunrise, clouds 1920x1200 HD Picture ...">
            <a:extLst>
              <a:ext uri="{FF2B5EF4-FFF2-40B4-BE49-F238E27FC236}">
                <a16:creationId xmlns:a16="http://schemas.microsoft.com/office/drawing/2014/main" id="{BB20A283-EA1A-4202-90B3-055DAAB04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oices_ Common Loon (mp3cut.net)">
            <a:hlinkClick r:id="" action="ppaction://media"/>
            <a:extLst>
              <a:ext uri="{FF2B5EF4-FFF2-40B4-BE49-F238E27FC236}">
                <a16:creationId xmlns:a16="http://schemas.microsoft.com/office/drawing/2014/main" id="{5B8EBA58-8E76-423F-9E61-592555448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4158" y="4894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skox | Munier, Photographe animalier, Animaux de l'arctique">
            <a:extLst>
              <a:ext uri="{FF2B5EF4-FFF2-40B4-BE49-F238E27FC236}">
                <a16:creationId xmlns:a16="http://schemas.microsoft.com/office/drawing/2014/main" id="{C4963128-EA52-4C25-9D06-D8B5A3596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" b="134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uskox | Munier, Photographe animalier, Animaux de l'arctique">
            <a:extLst>
              <a:ext uri="{FF2B5EF4-FFF2-40B4-BE49-F238E27FC236}">
                <a16:creationId xmlns:a16="http://schemas.microsoft.com/office/drawing/2014/main" id="{09885449-0DAD-4AF9-9961-A6A51CDEE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24" b="78123" l="10000" r="90000">
                        <a14:foregroundMark x1="76736" y1="39063" x2="70313" y2="36523"/>
                        <a14:foregroundMark x1="70313" y1="36523" x2="59071" y2="38477"/>
                        <a14:foregroundMark x1="59071" y1="38477" x2="56120" y2="43294"/>
                        <a14:foregroundMark x1="56120" y1="43294" x2="58767" y2="50000"/>
                        <a14:foregroundMark x1="58767" y1="50000" x2="65582" y2="52344"/>
                        <a14:foregroundMark x1="65582" y1="52344" x2="70573" y2="51628"/>
                        <a14:foregroundMark x1="70573" y1="51628" x2="74696" y2="47135"/>
                        <a14:foregroundMark x1="74696" y1="47135" x2="75260" y2="46029"/>
                        <a14:foregroundMark x1="42448" y1="26953" x2="37847" y2="25260"/>
                        <a14:foregroundMark x1="37847" y1="25260" x2="33811" y2="25977"/>
                        <a14:foregroundMark x1="33811" y1="25977" x2="25608" y2="32943"/>
                        <a14:foregroundMark x1="25608" y1="32943" x2="21224" y2="34505"/>
                        <a14:foregroundMark x1="21224" y1="34505" x2="18663" y2="37695"/>
                        <a14:foregroundMark x1="35503" y1="23568" x2="31814" y2="25651"/>
                        <a14:foregroundMark x1="31814" y1="25651" x2="37326" y2="23633"/>
                        <a14:foregroundMark x1="37326" y1="23633" x2="44184" y2="24805"/>
                        <a14:foregroundMark x1="22135" y1="32422" x2="18446" y2="34570"/>
                        <a14:foregroundMark x1="18446" y1="34570" x2="15625" y2="38737"/>
                        <a14:foregroundMark x1="52083" y1="32096" x2="56163" y2="28971"/>
                        <a14:foregroundMark x1="56163" y1="28971" x2="63845" y2="26237"/>
                        <a14:foregroundMark x1="63845" y1="26237" x2="68359" y2="26497"/>
                        <a14:foregroundMark x1="68359" y1="26497" x2="83898" y2="35221"/>
                        <a14:backgroundMark x1="50564" y1="41276" x2="50564" y2="4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6" b="134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0CCBB-0ADD-4DF6-AA87-204DE816F6CF}"/>
              </a:ext>
            </a:extLst>
          </p:cNvPr>
          <p:cNvSpPr txBox="1"/>
          <p:nvPr/>
        </p:nvSpPr>
        <p:spPr>
          <a:xfrm>
            <a:off x="1770601" y="4333875"/>
            <a:ext cx="922124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Muskox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763504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tter VII — Vincent Shay Photography">
            <a:extLst>
              <a:ext uri="{FF2B5EF4-FFF2-40B4-BE49-F238E27FC236}">
                <a16:creationId xmlns:a16="http://schemas.microsoft.com/office/drawing/2014/main" id="{3009A0DA-D0BE-4E41-AB55-A52C8EFCF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7" b="18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FFDF2-2726-472B-9D93-D640B647CAB3}"/>
              </a:ext>
            </a:extLst>
          </p:cNvPr>
          <p:cNvSpPr txBox="1"/>
          <p:nvPr/>
        </p:nvSpPr>
        <p:spPr>
          <a:xfrm>
            <a:off x="4675726" y="1162050"/>
            <a:ext cx="826874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Otter</a:t>
            </a:r>
            <a:endParaRPr lang="ko-KR" altLang="en-US" sz="2800" dirty="0"/>
          </a:p>
        </p:txBody>
      </p:sp>
      <p:pic>
        <p:nvPicPr>
          <p:cNvPr id="2" name="Picture 2" descr="Otter VII — Vincent Shay Photography">
            <a:extLst>
              <a:ext uri="{FF2B5EF4-FFF2-40B4-BE49-F238E27FC236}">
                <a16:creationId xmlns:a16="http://schemas.microsoft.com/office/drawing/2014/main" id="{BC8A84F6-CA8B-4BE1-8015-FC577FB7E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44" b="89743" l="10000" r="90000">
                        <a14:foregroundMark x1="19933" y1="35700" x2="23200" y2="39400"/>
                        <a14:foregroundMark x1="23200" y1="39400" x2="31333" y2="38100"/>
                        <a14:foregroundMark x1="31333" y1="38100" x2="33933" y2="39700"/>
                        <a14:foregroundMark x1="37600" y1="41100" x2="29867" y2="35900"/>
                        <a14:foregroundMark x1="29867" y1="35900" x2="25600" y2="37600"/>
                        <a14:foregroundMark x1="25600" y1="37600" x2="22867" y2="41200"/>
                        <a14:backgroundMark x1="33933" y1="57400" x2="38733" y2="51300"/>
                        <a14:backgroundMark x1="12400" y1="62900" x2="10933" y2="62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07" b="18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444269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ur Top Arctic Fox Photos | Arctic Kingdom">
            <a:extLst>
              <a:ext uri="{FF2B5EF4-FFF2-40B4-BE49-F238E27FC236}">
                <a16:creationId xmlns:a16="http://schemas.microsoft.com/office/drawing/2014/main" id="{866217BE-A96F-4943-AB47-6E874DE67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7" b="42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5FD071-01E5-48CF-A728-22CC7852DDE9}"/>
              </a:ext>
            </a:extLst>
          </p:cNvPr>
          <p:cNvSpPr txBox="1"/>
          <p:nvPr/>
        </p:nvSpPr>
        <p:spPr>
          <a:xfrm>
            <a:off x="171451" y="981075"/>
            <a:ext cx="1003934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3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Arctic  </a:t>
            </a:r>
          </a:p>
          <a:p>
            <a:pPr algn="r"/>
            <a:r>
              <a:rPr lang="en-US" altLang="ko-KR" sz="13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Fox</a:t>
            </a:r>
            <a:endParaRPr lang="ko-KR" altLang="en-US" sz="2400" dirty="0"/>
          </a:p>
        </p:txBody>
      </p:sp>
      <p:pic>
        <p:nvPicPr>
          <p:cNvPr id="2" name="Picture 2" descr="Our Top Arctic Fox Photos | Arctic Kingdom">
            <a:extLst>
              <a:ext uri="{FF2B5EF4-FFF2-40B4-BE49-F238E27FC236}">
                <a16:creationId xmlns:a16="http://schemas.microsoft.com/office/drawing/2014/main" id="{D3AC0CC9-BFB1-4041-9FB6-28423B9E3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06" b="92873" l="35050" r="59000">
                        <a14:foregroundMark x1="48350" y1="30833" x2="45900" y2="24981"/>
                        <a14:foregroundMark x1="45900" y1="24981" x2="41800" y2="24156"/>
                        <a14:foregroundMark x1="41800" y1="24156" x2="41700" y2="30908"/>
                        <a14:foregroundMark x1="41700" y1="30908" x2="44050" y2="44936"/>
                        <a14:foregroundMark x1="44050" y1="44936" x2="43850" y2="51088"/>
                        <a14:foregroundMark x1="43850" y1="51088" x2="43750" y2="51163"/>
                        <a14:foregroundMark x1="46850" y1="29407" x2="50550" y2="26032"/>
                        <a14:foregroundMark x1="50550" y1="26032" x2="54300" y2="32033"/>
                        <a14:foregroundMark x1="54300" y1="32033" x2="53950" y2="44336"/>
                        <a14:foregroundMark x1="53950" y1="44336" x2="51000" y2="50863"/>
                        <a14:foregroundMark x1="49050" y1="26557" x2="57050" y2="22806"/>
                        <a14:foregroundMark x1="57050" y1="22806" x2="56600" y2="29857"/>
                        <a14:foregroundMark x1="56600" y1="29857" x2="50350" y2="46662"/>
                        <a14:foregroundMark x1="54750" y1="30833" x2="57450" y2="37584"/>
                        <a14:foregroundMark x1="57450" y1="37584" x2="58700" y2="44786"/>
                        <a14:foregroundMark x1="58700" y1="44786" x2="53950" y2="72543"/>
                        <a14:foregroundMark x1="53950" y1="72543" x2="50050" y2="84471"/>
                        <a14:foregroundMark x1="50050" y1="84471" x2="47550" y2="77269"/>
                        <a14:foregroundMark x1="47550" y1="77269" x2="45700" y2="66617"/>
                        <a14:foregroundMark x1="41000" y1="38110" x2="35250" y2="57089"/>
                        <a14:foregroundMark x1="35250" y1="57089" x2="38500" y2="84021"/>
                        <a14:foregroundMark x1="38500" y1="84021" x2="41750" y2="78620"/>
                        <a14:foregroundMark x1="41750" y1="78620" x2="43300" y2="67592"/>
                        <a14:foregroundMark x1="39850" y1="82446" x2="39000" y2="88447"/>
                        <a14:foregroundMark x1="39000" y1="88447" x2="41900" y2="80945"/>
                        <a14:foregroundMark x1="47600" y1="79895" x2="47700" y2="86572"/>
                        <a14:foregroundMark x1="47700" y1="86572" x2="50500" y2="80495"/>
                        <a14:foregroundMark x1="50500" y1="80495" x2="50500" y2="79520"/>
                        <a14:foregroundMark x1="41900" y1="81470" x2="41350" y2="87922"/>
                        <a14:foregroundMark x1="41350" y1="87922" x2="37200" y2="89572"/>
                        <a14:foregroundMark x1="39500" y1="82446" x2="39200" y2="90098"/>
                        <a14:foregroundMark x1="39200" y1="90098" x2="39750" y2="92873"/>
                        <a14:foregroundMark x1="50250" y1="82821" x2="50400" y2="88972"/>
                        <a14:foregroundMark x1="50400" y1="88972" x2="50650" y2="90023"/>
                        <a14:foregroundMark x1="51950" y1="82071" x2="51250" y2="91748"/>
                        <a14:foregroundMark x1="49000" y1="85671" x2="48450" y2="91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4" t="18884" r="38004" b="8949"/>
          <a:stretch/>
        </p:blipFill>
        <p:spPr bwMode="auto">
          <a:xfrm>
            <a:off x="3909270" y="612396"/>
            <a:ext cx="3649211" cy="586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2045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8D2E0-7419-639F-2F67-E9078550038A}"/>
              </a:ext>
            </a:extLst>
          </p:cNvPr>
          <p:cNvSpPr txBox="1"/>
          <p:nvPr/>
        </p:nvSpPr>
        <p:spPr>
          <a:xfrm>
            <a:off x="951722" y="830424"/>
            <a:ext cx="53399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DB546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National Tree </a:t>
            </a:r>
            <a:endParaRPr lang="ko-KR" altLang="en-US" sz="6000" dirty="0">
              <a:solidFill>
                <a:srgbClr val="DB546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B40EB-695B-3A9E-3031-5E408F20ACA8}"/>
              </a:ext>
            </a:extLst>
          </p:cNvPr>
          <p:cNvSpPr txBox="1"/>
          <p:nvPr/>
        </p:nvSpPr>
        <p:spPr>
          <a:xfrm>
            <a:off x="951722" y="1631483"/>
            <a:ext cx="299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600000"/>
                </a:solidFill>
                <a:latin typeface="Verdana Pro" panose="020B0604030504040204" pitchFamily="34" charset="0"/>
              </a:rPr>
              <a:t>Maple</a:t>
            </a:r>
            <a:endParaRPr lang="ko-KR" altLang="en-US" sz="6600" b="1" dirty="0">
              <a:solidFill>
                <a:srgbClr val="600000"/>
              </a:solidFill>
              <a:latin typeface="Verdana Pro" panose="020B0604030504040204" pitchFamily="34" charset="0"/>
            </a:endParaRPr>
          </a:p>
        </p:txBody>
      </p:sp>
      <p:pic>
        <p:nvPicPr>
          <p:cNvPr id="2050" name="Picture 2" descr="Png Of Tree In The Fall - Japanese Maple Tree Png, Transparent Png ,  Transparent Png Image - PNGitem">
            <a:extLst>
              <a:ext uri="{FF2B5EF4-FFF2-40B4-BE49-F238E27FC236}">
                <a16:creationId xmlns:a16="http://schemas.microsoft.com/office/drawing/2014/main" id="{BFF9073B-13E0-EF6E-8CEB-3AA21C175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94" y="-135469"/>
            <a:ext cx="7641162" cy="79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748478"/>
      </p:ext>
    </p:extLst>
  </p:cSld>
  <p:clrMapOvr>
    <a:masterClrMapping/>
  </p:clrMapOvr>
  <p:transition spd="med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rctic Hare family feeding - Outdoor Photographer">
            <a:extLst>
              <a:ext uri="{FF2B5EF4-FFF2-40B4-BE49-F238E27FC236}">
                <a16:creationId xmlns:a16="http://schemas.microsoft.com/office/drawing/2014/main" id="{2ED98D00-7F09-49DB-9044-91ABECF8D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1" b="38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151360-689C-4B06-A663-41C8294D980F}"/>
              </a:ext>
            </a:extLst>
          </p:cNvPr>
          <p:cNvSpPr txBox="1"/>
          <p:nvPr/>
        </p:nvSpPr>
        <p:spPr>
          <a:xfrm>
            <a:off x="7100476" y="643425"/>
            <a:ext cx="440537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Arctic 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Hare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Arctic Hare family feeding - Outdoor Photographer">
            <a:extLst>
              <a:ext uri="{FF2B5EF4-FFF2-40B4-BE49-F238E27FC236}">
                <a16:creationId xmlns:a16="http://schemas.microsoft.com/office/drawing/2014/main" id="{0AD134C5-16B2-4158-80A9-069181970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79" b="90137" l="10000" r="92500">
                        <a14:foregroundMark x1="17438" y1="83470" x2="21125" y2="89224"/>
                        <a14:foregroundMark x1="21125" y1="89224" x2="26625" y2="90046"/>
                        <a14:foregroundMark x1="26625" y1="90046" x2="31500" y2="89589"/>
                        <a14:foregroundMark x1="31500" y1="89589" x2="41813" y2="90228"/>
                        <a14:foregroundMark x1="41813" y1="90228" x2="69188" y2="87123"/>
                        <a14:foregroundMark x1="69188" y1="87123" x2="70313" y2="85936"/>
                        <a14:foregroundMark x1="91063" y1="77169" x2="92500" y2="83653"/>
                        <a14:foregroundMark x1="92500" y1="83653" x2="89125" y2="87671"/>
                        <a14:foregroundMark x1="89125" y1="87671" x2="86813" y2="87215"/>
                        <a14:foregroundMark x1="28813" y1="70411" x2="27750" y2="72603"/>
                        <a14:foregroundMark x1="44625" y1="21826" x2="44875" y2="22283"/>
                        <a14:foregroundMark x1="54000" y1="21279" x2="53438" y2="21553"/>
                        <a14:foregroundMark x1="43250" y1="32877" x2="42875" y2="37717"/>
                        <a14:foregroundMark x1="40688" y1="47489" x2="41500" y2="47123"/>
                        <a14:foregroundMark x1="40375" y1="46027" x2="41563" y2="45114"/>
                        <a14:foregroundMark x1="41063" y1="44566" x2="42313" y2="44018"/>
                        <a14:foregroundMark x1="41125" y1="43379" x2="43188" y2="43196"/>
                        <a14:foregroundMark x1="41625" y1="42648" x2="41313" y2="42831"/>
                        <a14:backgroundMark x1="14375" y1="89863" x2="14375" y2="91050"/>
                        <a14:backgroundMark x1="19000" y1="93973" x2="16750" y2="93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21" b="38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33278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RCTIC HARE rabbit rabbit wallpaper | 1600x1200 | 467027 | WallpaperUP">
            <a:extLst>
              <a:ext uri="{FF2B5EF4-FFF2-40B4-BE49-F238E27FC236}">
                <a16:creationId xmlns:a16="http://schemas.microsoft.com/office/drawing/2014/main" id="{89AFB89E-55AC-4A5B-B9A8-E849C53E5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14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05208 -0.04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ull Moose DJ 908 - American Vision Photography">
            <a:extLst>
              <a:ext uri="{FF2B5EF4-FFF2-40B4-BE49-F238E27FC236}">
                <a16:creationId xmlns:a16="http://schemas.microsoft.com/office/drawing/2014/main" id="{6917D83B-6EF5-4E0D-9AE3-76E3DE45D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4EB7E6-8540-49F5-95FC-1FF5872EFCF4}"/>
              </a:ext>
            </a:extLst>
          </p:cNvPr>
          <p:cNvSpPr txBox="1"/>
          <p:nvPr/>
        </p:nvSpPr>
        <p:spPr>
          <a:xfrm>
            <a:off x="4647151" y="2533650"/>
            <a:ext cx="826874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Moose</a:t>
            </a:r>
            <a:endParaRPr lang="ko-KR" altLang="en-US" sz="2800" dirty="0"/>
          </a:p>
        </p:txBody>
      </p:sp>
      <p:pic>
        <p:nvPicPr>
          <p:cNvPr id="2" name="Picture 2" descr="Bull Moose DJ 908 - American Vision Photography">
            <a:extLst>
              <a:ext uri="{FF2B5EF4-FFF2-40B4-BE49-F238E27FC236}">
                <a16:creationId xmlns:a16="http://schemas.microsoft.com/office/drawing/2014/main" id="{EB60D1B5-746F-40DE-9E63-E721D86B1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5" b="83584" l="12615" r="55221">
                        <a14:foregroundMark x1="22556" y1="13283" x2="25982" y2="20050"/>
                        <a14:foregroundMark x1="24812" y1="12030" x2="25063" y2="18421"/>
                        <a14:foregroundMark x1="25063" y1="18421" x2="25898" y2="20551"/>
                        <a14:foregroundMark x1="30242" y1="25940" x2="27485" y2="22431"/>
                        <a14:foregroundMark x1="31830" y1="24185" x2="34837" y2="24060"/>
                        <a14:foregroundMark x1="40518" y1="24060" x2="41688" y2="22055"/>
                        <a14:foregroundMark x1="47285" y1="14411" x2="47368" y2="17043"/>
                        <a14:foregroundMark x1="49708" y1="14787" x2="49373" y2="17293"/>
                        <a14:foregroundMark x1="52548" y1="12531" x2="51963" y2="18797"/>
                        <a14:foregroundMark x1="51963" y1="18797" x2="51462" y2="20426"/>
                        <a14:foregroundMark x1="56391" y1="16792" x2="54887" y2="22556"/>
                        <a14:foregroundMark x1="54582" y1="22932" x2="52548" y2="25439"/>
                        <a14:foregroundMark x1="54887" y1="22556" x2="54582" y2="22932"/>
                        <a14:foregroundMark x1="52098" y1="28222" x2="51629" y2="28697"/>
                        <a14:foregroundMark x1="55221" y1="25063" x2="54037" y2="26261"/>
                        <a14:foregroundMark x1="51629" y1="28697" x2="49958" y2="28822"/>
                        <a14:foregroundMark x1="31579" y1="23183" x2="33333" y2="23308"/>
                        <a14:backgroundMark x1="52297" y1="27569" x2="52882" y2="26942"/>
                        <a14:backgroundMark x1="53049" y1="26817" x2="54386" y2="25063"/>
                        <a14:backgroundMark x1="55556" y1="22932" x2="55556" y2="22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8" t="7813" r="41720" b="7813"/>
          <a:stretch/>
        </p:blipFill>
        <p:spPr bwMode="auto">
          <a:xfrm>
            <a:off x="931178" y="0"/>
            <a:ext cx="61742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099996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heck Out 4 of the Biggest, Baddest Moose on the Internet">
            <a:extLst>
              <a:ext uri="{FF2B5EF4-FFF2-40B4-BE49-F238E27FC236}">
                <a16:creationId xmlns:a16="http://schemas.microsoft.com/office/drawing/2014/main" id="{11B711BC-06EA-46DC-992E-A1B3C1F09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8666"/>
            <a:ext cx="12192000" cy="831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6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2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5 -0.034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diving with orcas *video/photos* Red Bull Adventure">
            <a:extLst>
              <a:ext uri="{FF2B5EF4-FFF2-40B4-BE49-F238E27FC236}">
                <a16:creationId xmlns:a16="http://schemas.microsoft.com/office/drawing/2014/main" id="{C83EBDEB-96F4-49F4-802F-E76DBEB35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" b="149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815B8-CD79-4FC3-96EB-22C3A97F61C7}"/>
              </a:ext>
            </a:extLst>
          </p:cNvPr>
          <p:cNvSpPr txBox="1"/>
          <p:nvPr/>
        </p:nvSpPr>
        <p:spPr>
          <a:xfrm>
            <a:off x="2723101" y="1762125"/>
            <a:ext cx="826874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Orca</a:t>
            </a:r>
            <a:endParaRPr lang="ko-KR" altLang="en-US" sz="2800" dirty="0"/>
          </a:p>
        </p:txBody>
      </p:sp>
      <p:pic>
        <p:nvPicPr>
          <p:cNvPr id="2" name="Picture 2" descr="Freediving with orcas *video/photos* Red Bull Adventure">
            <a:extLst>
              <a:ext uri="{FF2B5EF4-FFF2-40B4-BE49-F238E27FC236}">
                <a16:creationId xmlns:a16="http://schemas.microsoft.com/office/drawing/2014/main" id="{75F79022-CC96-4A01-A0F0-15898EB54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00" b="74800" l="36067" r="92000">
                        <a14:foregroundMark x1="39600" y1="57300" x2="36133" y2="60500"/>
                        <a14:foregroundMark x1="36133" y1="60500" x2="42933" y2="64000"/>
                        <a14:foregroundMark x1="50467" y1="74800" x2="50533" y2="68400"/>
                        <a14:foregroundMark x1="50533" y1="68400" x2="50133" y2="67800"/>
                        <a14:foregroundMark x1="91533" y1="62300" x2="89667" y2="57100"/>
                        <a14:foregroundMark x1="89667" y1="57100" x2="85667" y2="54100"/>
                        <a14:foregroundMark x1="85667" y1="54100" x2="85133" y2="54100"/>
                        <a14:foregroundMark x1="91933" y1="60600" x2="92000" y2="63300"/>
                        <a14:foregroundMark x1="64933" y1="37600" x2="64267" y2="42200"/>
                        <a14:foregroundMark x1="80533" y1="49500" x2="70800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53" t="34467" r="7179" b="22288"/>
          <a:stretch/>
        </p:blipFill>
        <p:spPr bwMode="auto">
          <a:xfrm>
            <a:off x="4127382" y="2743200"/>
            <a:ext cx="7189367" cy="35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25341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P Artistic Photography: Photo of the Day: Great Blue Heron, Minnesota">
            <a:extLst>
              <a:ext uri="{FF2B5EF4-FFF2-40B4-BE49-F238E27FC236}">
                <a16:creationId xmlns:a16="http://schemas.microsoft.com/office/drawing/2014/main" id="{22799EDE-8DB1-48DA-829B-24240699E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 b="27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C9379-1526-4C38-BD9E-8892619ADDAF}"/>
              </a:ext>
            </a:extLst>
          </p:cNvPr>
          <p:cNvSpPr txBox="1"/>
          <p:nvPr/>
        </p:nvSpPr>
        <p:spPr>
          <a:xfrm>
            <a:off x="499651" y="633900"/>
            <a:ext cx="10576934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  Blue </a:t>
            </a:r>
          </a:p>
          <a:p>
            <a:endParaRPr lang="ko-KR" altLang="en-US" sz="138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MAP Artistic Photography: Photo of the Day: Great Blue Heron, Minnesota">
            <a:extLst>
              <a:ext uri="{FF2B5EF4-FFF2-40B4-BE49-F238E27FC236}">
                <a16:creationId xmlns:a16="http://schemas.microsoft.com/office/drawing/2014/main" id="{3DF862E9-97E5-4B33-B15B-690F05F6F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98" b="88833" l="10000" r="90000">
                        <a14:foregroundMark x1="52600" y1="30461" x2="51133" y2="29058"/>
                        <a14:foregroundMark x1="49743" y1="83367" x2="49800" y2="84269"/>
                        <a14:foregroundMark x1="49067" y1="72745" x2="49743" y2="83367"/>
                        <a14:foregroundMark x1="51000" y1="28758" x2="50000" y2="28457"/>
                        <a14:backgroundMark x1="50400" y1="34068" x2="50400" y2="34068"/>
                        <a14:backgroundMark x1="46933" y1="32265" x2="46933" y2="32265"/>
                        <a14:backgroundMark x1="51867" y1="33868" x2="51067" y2="34068"/>
                        <a14:backgroundMark x1="61733" y1="73747" x2="61733" y2="75651"/>
                        <a14:backgroundMark x1="57800" y1="73046" x2="57800" y2="75050"/>
                        <a14:backgroundMark x1="56733" y1="70641" x2="56867" y2="72144"/>
                        <a14:backgroundMark x1="50524" y1="77749" x2="51000" y2="79359"/>
                        <a14:backgroundMark x1="51200" y1="83768" x2="53600" y2="82064"/>
                        <a14:backgroundMark x1="64933" y1="71844" x2="61067" y2="78758"/>
                        <a14:backgroundMark x1="61067" y1="78758" x2="58333" y2="88076"/>
                        <a14:backgroundMark x1="58333" y1="88076" x2="66800" y2="83567"/>
                        <a14:backgroundMark x1="66800" y1="83567" x2="72600" y2="75952"/>
                        <a14:backgroundMark x1="72600" y1="75952" x2="72600" y2="75952"/>
                        <a14:backgroundMark x1="74867" y1="73146" x2="75400" y2="79158"/>
                        <a14:backgroundMark x1="75400" y1="79158" x2="75400" y2="79158"/>
                        <a14:backgroundMark x1="46867" y1="77054" x2="46867" y2="77054"/>
                        <a14:backgroundMark x1="48733" y1="83367" x2="48733" y2="83367"/>
                        <a14:backgroundMark x1="57000" y1="80561" x2="57267" y2="63427"/>
                        <a14:backgroundMark x1="55067" y1="58016" x2="56000" y2="78156"/>
                        <a14:backgroundMark x1="56000" y1="78156" x2="56867" y2="80461"/>
                        <a14:backgroundMark x1="52400" y1="34269" x2="53133" y2="34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43" b="27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BC7754-2173-4F1F-84E4-A19AD24D7E82}"/>
              </a:ext>
            </a:extLst>
          </p:cNvPr>
          <p:cNvSpPr txBox="1"/>
          <p:nvPr/>
        </p:nvSpPr>
        <p:spPr>
          <a:xfrm>
            <a:off x="590550" y="2987070"/>
            <a:ext cx="60960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3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Heron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37123162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t Inspired Me To Create An Info Graphic Comparing , Transparent ...">
            <a:extLst>
              <a:ext uri="{FF2B5EF4-FFF2-40B4-BE49-F238E27FC236}">
                <a16:creationId xmlns:a16="http://schemas.microsoft.com/office/drawing/2014/main" id="{C4DEE8C5-69EC-4E56-9737-6E35C0744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688"/>
            <a:ext cx="12192000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8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9CEC6A7-EBFD-4CD5-BCF7-9000E5591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A8166C6-85E5-469E-9294-7D0D7A1A8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00" b="91350" l="200" r="98733">
                        <a14:foregroundMark x1="56750" y1="16900" x2="39083" y2="12800"/>
                        <a14:foregroundMark x1="39083" y1="12800" x2="31700" y2="18550"/>
                        <a14:foregroundMark x1="31700" y1="18550" x2="28450" y2="30075"/>
                        <a14:foregroundMark x1="28450" y1="30075" x2="28517" y2="36450"/>
                        <a14:foregroundMark x1="28517" y1="36450" x2="28550" y2="36500"/>
                        <a14:foregroundMark x1="38733" y1="79450" x2="41800" y2="84775"/>
                        <a14:foregroundMark x1="41800" y1="84775" x2="46100" y2="86200"/>
                        <a14:foregroundMark x1="46100" y1="86200" x2="67483" y2="79000"/>
                        <a14:foregroundMark x1="67483" y1="79000" x2="69000" y2="74600"/>
                        <a14:foregroundMark x1="52633" y1="45600" x2="91233" y2="36600"/>
                        <a14:foregroundMark x1="93850" y1="23200" x2="71817" y2="36825"/>
                        <a14:foregroundMark x1="71817" y1="36825" x2="71817" y2="36825"/>
                        <a14:foregroundMark x1="11817" y1="49725" x2="200" y2="46300"/>
                        <a14:foregroundMark x1="13617" y1="40425" x2="267" y2="37425"/>
                        <a14:foregroundMark x1="11067" y1="53325" x2="20933" y2="73000"/>
                        <a14:foregroundMark x1="20933" y1="73000" x2="26700" y2="73400"/>
                        <a14:foregroundMark x1="26700" y1="73400" x2="29033" y2="72425"/>
                        <a14:foregroundMark x1="40450" y1="87175" x2="43583" y2="91350"/>
                        <a14:foregroundMark x1="43583" y1="91350" x2="46233" y2="88325"/>
                        <a14:foregroundMark x1="86900" y1="44975" x2="98467" y2="26375"/>
                        <a14:foregroundMark x1="98467" y1="26375" x2="96850" y2="20850"/>
                        <a14:foregroundMark x1="96850" y1="20850" x2="92617" y2="20600"/>
                        <a14:foregroundMark x1="92617" y1="20600" x2="92467" y2="21025"/>
                        <a14:foregroundMark x1="98733" y1="49100" x2="98450" y2="49300"/>
                        <a14:foregroundMark x1="60683" y1="83975" x2="65317" y2="84050"/>
                        <a14:foregroundMark x1="65317" y1="84050" x2="68950" y2="79550"/>
                        <a14:foregroundMark x1="68950" y1="79550" x2="70317" y2="75000"/>
                        <a14:foregroundMark x1="74650" y1="78300" x2="78950" y2="76725"/>
                        <a14:foregroundMark x1="78950" y1="76725" x2="82500" y2="72025"/>
                        <a14:foregroundMark x1="82500" y1="72025" x2="84067" y2="67675"/>
                        <a14:foregroundMark x1="78283" y1="81700" x2="72100" y2="80475"/>
                        <a14:backgroundMark x1="14500" y1="68400" x2="200" y2="56525"/>
                        <a14:backgroundMark x1="19950" y1="36400" x2="10750" y2="36975"/>
                        <a14:backgroundMark x1="10750" y1="36975" x2="10717" y2="37025"/>
                        <a14:backgroundMark x1="4400" y1="36925" x2="5567" y2="3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72A9D1-957D-4A46-B59A-5A8AAF3E1328}"/>
              </a:ext>
            </a:extLst>
          </p:cNvPr>
          <p:cNvSpPr txBox="1"/>
          <p:nvPr/>
        </p:nvSpPr>
        <p:spPr>
          <a:xfrm>
            <a:off x="587108" y="4211122"/>
            <a:ext cx="736131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Beaver</a:t>
            </a:r>
            <a:endParaRPr lang="ko-KR" altLang="en-US" sz="166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6168354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am It: Why Beavers Matter | Coyote Gulch">
            <a:extLst>
              <a:ext uri="{FF2B5EF4-FFF2-40B4-BE49-F238E27FC236}">
                <a16:creationId xmlns:a16="http://schemas.microsoft.com/office/drawing/2014/main" id="{E9DD6037-3763-4BA5-ABE7-43C3B8F3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1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 Cougar | Kathleen Reeder Wildlife Photography">
            <a:extLst>
              <a:ext uri="{FF2B5EF4-FFF2-40B4-BE49-F238E27FC236}">
                <a16:creationId xmlns:a16="http://schemas.microsoft.com/office/drawing/2014/main" id="{3DC93A96-FA14-4B3D-8DEB-B984797B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" b="312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 Cougar | Kathleen Reeder Wildlife Photography">
            <a:extLst>
              <a:ext uri="{FF2B5EF4-FFF2-40B4-BE49-F238E27FC236}">
                <a16:creationId xmlns:a16="http://schemas.microsoft.com/office/drawing/2014/main" id="{D2060C7B-52F9-4641-9DD4-75CE18E4E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54" b="61847" l="9000" r="90000">
                        <a14:foregroundMark x1="46400" y1="12515" x2="43800" y2="8870"/>
                        <a14:foregroundMark x1="43800" y1="8870" x2="39900" y2="6561"/>
                        <a14:foregroundMark x1="39900" y1="6561" x2="35500" y2="5954"/>
                        <a14:foregroundMark x1="35500" y1="5954" x2="31900" y2="7412"/>
                        <a14:foregroundMark x1="9000" y1="32564" x2="10500" y2="31956"/>
                        <a14:foregroundMark x1="37800" y1="34508" x2="36500" y2="30984"/>
                        <a14:backgroundMark x1="52400" y1="37060" x2="54800" y2="4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1" t="2336" r="32707" b="58202"/>
          <a:stretch/>
        </p:blipFill>
        <p:spPr bwMode="auto">
          <a:xfrm>
            <a:off x="830510" y="192946"/>
            <a:ext cx="7373923" cy="395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970B04-DDFD-4ACE-8F2D-AEC7063519FF}"/>
              </a:ext>
            </a:extLst>
          </p:cNvPr>
          <p:cNvSpPr txBox="1"/>
          <p:nvPr/>
        </p:nvSpPr>
        <p:spPr>
          <a:xfrm>
            <a:off x="830510" y="4345495"/>
            <a:ext cx="526939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effectLst>
                  <a:reflection blurRad="6350" stA="50000" endA="300" endPos="50000" dist="889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Cougar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effectLst>
                <a:reflection blurRad="6350" stA="50000" endA="300" endPos="50000" dist="88900" dir="5400000" sy="-100000" algn="bl" rotWithShape="0"/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3542675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8D2E0-7419-639F-2F67-E9078550038A}"/>
              </a:ext>
            </a:extLst>
          </p:cNvPr>
          <p:cNvSpPr txBox="1"/>
          <p:nvPr/>
        </p:nvSpPr>
        <p:spPr>
          <a:xfrm>
            <a:off x="951722" y="830424"/>
            <a:ext cx="6822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DB546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National ‘Flower’ </a:t>
            </a:r>
            <a:endParaRPr lang="ko-KR" altLang="en-US" sz="6000" dirty="0">
              <a:solidFill>
                <a:srgbClr val="DB546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B40EB-695B-3A9E-3031-5E408F20ACA8}"/>
              </a:ext>
            </a:extLst>
          </p:cNvPr>
          <p:cNvSpPr txBox="1"/>
          <p:nvPr/>
        </p:nvSpPr>
        <p:spPr>
          <a:xfrm>
            <a:off x="951722" y="1631483"/>
            <a:ext cx="53078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FFD9CE"/>
                </a:solidFill>
                <a:latin typeface="Verdana Pro" panose="020B0604030504040204" pitchFamily="34" charset="0"/>
              </a:rPr>
              <a:t>Maple Leaf</a:t>
            </a:r>
            <a:endParaRPr lang="ko-KR" altLang="en-US" sz="6600" b="1" dirty="0">
              <a:solidFill>
                <a:srgbClr val="FFD9CE"/>
              </a:solidFill>
              <a:latin typeface="Verdana Pro" panose="020B0604030504040204" pitchFamily="34" charset="0"/>
            </a:endParaRPr>
          </a:p>
        </p:txBody>
      </p:sp>
      <p:pic>
        <p:nvPicPr>
          <p:cNvPr id="4098" name="Picture 2" descr="Download Maple Leaf PNG Image for Free">
            <a:extLst>
              <a:ext uri="{FF2B5EF4-FFF2-40B4-BE49-F238E27FC236}">
                <a16:creationId xmlns:a16="http://schemas.microsoft.com/office/drawing/2014/main" id="{3AE14648-F23A-EE58-49AF-B7FDD955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12" y="2064879"/>
            <a:ext cx="4724068" cy="410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302557"/>
      </p:ext>
    </p:extLst>
  </p:cSld>
  <p:clrMapOvr>
    <a:masterClrMapping/>
  </p:clrMapOvr>
  <p:transition spd="med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alrus and Calf - Matt Todd Photography : Matt Todd Photography">
            <a:extLst>
              <a:ext uri="{FF2B5EF4-FFF2-40B4-BE49-F238E27FC236}">
                <a16:creationId xmlns:a16="http://schemas.microsoft.com/office/drawing/2014/main" id="{F3FCC823-C095-406C-87FD-F8CC075F7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8BF7A-56DE-42E1-A702-25CAD8484EA8}"/>
              </a:ext>
            </a:extLst>
          </p:cNvPr>
          <p:cNvSpPr txBox="1"/>
          <p:nvPr/>
        </p:nvSpPr>
        <p:spPr>
          <a:xfrm>
            <a:off x="350474" y="2347810"/>
            <a:ext cx="513473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Walrus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Walrus and Calf - Matt Todd Photography : Matt Todd Photography">
            <a:extLst>
              <a:ext uri="{FF2B5EF4-FFF2-40B4-BE49-F238E27FC236}">
                <a16:creationId xmlns:a16="http://schemas.microsoft.com/office/drawing/2014/main" id="{CD914F24-15F7-45E8-AABA-BD1C48E9C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00" b="85400" l="35067" r="83000">
                        <a14:foregroundMark x1="36400" y1="64700" x2="35067" y2="77300"/>
                        <a14:foregroundMark x1="35067" y1="77300" x2="36733" y2="82800"/>
                        <a14:foregroundMark x1="36733" y1="82800" x2="37000" y2="82800"/>
                        <a14:foregroundMark x1="51933" y1="61900" x2="50733" y2="48900"/>
                        <a14:foregroundMark x1="50733" y1="48900" x2="47200" y2="45900"/>
                        <a14:foregroundMark x1="47200" y1="45900" x2="44467" y2="48500"/>
                        <a14:foregroundMark x1="62067" y1="46600" x2="57867" y2="45300"/>
                        <a14:foregroundMark x1="57867" y1="45300" x2="57000" y2="46800"/>
                        <a14:foregroundMark x1="77733" y1="83100" x2="81333" y2="80000"/>
                        <a14:foregroundMark x1="81333" y1="80000" x2="82000" y2="73300"/>
                        <a14:foregroundMark x1="82000" y1="73300" x2="80200" y2="67200"/>
                        <a14:foregroundMark x1="80200" y1="67200" x2="78133" y2="65400"/>
                        <a14:foregroundMark x1="81333" y1="79400" x2="83000" y2="73700"/>
                        <a14:foregroundMark x1="83000" y1="73700" x2="81867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41562" r="15298" b="9722"/>
          <a:stretch/>
        </p:blipFill>
        <p:spPr bwMode="auto">
          <a:xfrm>
            <a:off x="3665989" y="2743200"/>
            <a:ext cx="6660860" cy="395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26046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uby-throated Hummingbird by Paul Tessier - Hummingbird, Humming - Stocksy  United">
            <a:extLst>
              <a:ext uri="{FF2B5EF4-FFF2-40B4-BE49-F238E27FC236}">
                <a16:creationId xmlns:a16="http://schemas.microsoft.com/office/drawing/2014/main" id="{E70B7D1B-190E-4444-BE63-BF5A4D846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3BBAE-8960-4A0C-87A9-478FAF4110D2}"/>
              </a:ext>
            </a:extLst>
          </p:cNvPr>
          <p:cNvSpPr txBox="1"/>
          <p:nvPr/>
        </p:nvSpPr>
        <p:spPr>
          <a:xfrm>
            <a:off x="404401" y="843450"/>
            <a:ext cx="104406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Ruby Throated</a:t>
            </a:r>
          </a:p>
        </p:txBody>
      </p:sp>
      <p:pic>
        <p:nvPicPr>
          <p:cNvPr id="2" name="Picture 2" descr="Ruby-throated Hummingbird by Paul Tessier - Hummingbird, Humming - Stocksy  United">
            <a:extLst>
              <a:ext uri="{FF2B5EF4-FFF2-40B4-BE49-F238E27FC236}">
                <a16:creationId xmlns:a16="http://schemas.microsoft.com/office/drawing/2014/main" id="{1D95390A-32DC-4CF6-BC65-D9001A06E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25" b="80125" l="16417" r="64417">
                        <a14:foregroundMark x1="16417" y1="41125" x2="25083" y2="44375"/>
                        <a14:foregroundMark x1="28250" y1="80125" x2="34000" y2="74375"/>
                        <a14:foregroundMark x1="26833" y1="78875" x2="30500" y2="75875"/>
                        <a14:foregroundMark x1="53917" y1="32500" x2="49750" y2="32125"/>
                        <a14:foregroundMark x1="49750" y1="32125" x2="49167" y2="32250"/>
                        <a14:foregroundMark x1="61333" y1="33375" x2="64417" y2="32250"/>
                        <a14:foregroundMark x1="47750" y1="32875" x2="47667" y2="38000"/>
                        <a14:foregroundMark x1="46917" y1="34375" x2="47833" y2="3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27113" r="33188" b="17050"/>
          <a:stretch/>
        </p:blipFill>
        <p:spPr bwMode="auto">
          <a:xfrm>
            <a:off x="1677798" y="1568740"/>
            <a:ext cx="6467912" cy="453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50D9A-FB75-4429-9C6E-6E59B6C6B768}"/>
              </a:ext>
            </a:extLst>
          </p:cNvPr>
          <p:cNvSpPr txBox="1"/>
          <p:nvPr/>
        </p:nvSpPr>
        <p:spPr>
          <a:xfrm>
            <a:off x="757862" y="2590460"/>
            <a:ext cx="973375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ko-KR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Hummingbird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0202948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y: Tanisha Harmon‎ | Opossum, Baby possum, Awesome possum">
            <a:extLst>
              <a:ext uri="{FF2B5EF4-FFF2-40B4-BE49-F238E27FC236}">
                <a16:creationId xmlns:a16="http://schemas.microsoft.com/office/drawing/2014/main" id="{811A9B01-35D3-42C3-904A-1B4F064EB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y: Tanisha Harmon‎ | Opossum, Baby possum, Awesome possum">
            <a:extLst>
              <a:ext uri="{FF2B5EF4-FFF2-40B4-BE49-F238E27FC236}">
                <a16:creationId xmlns:a16="http://schemas.microsoft.com/office/drawing/2014/main" id="{BE9E5FE5-A208-4214-92B5-89D3E3512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26" b="91442" l="9930" r="96638">
                        <a14:foregroundMark x1="54261" y1="48300" x2="55668" y2="77257"/>
                        <a14:foregroundMark x1="55668" y1="77257" x2="59812" y2="87691"/>
                        <a14:foregroundMark x1="59812" y1="87691" x2="64973" y2="91794"/>
                        <a14:foregroundMark x1="64973" y1="91794" x2="71931" y2="89215"/>
                        <a14:foregroundMark x1="71931" y1="89215" x2="91478" y2="56975"/>
                        <a14:foregroundMark x1="91478" y1="56975" x2="85145" y2="77140"/>
                        <a14:foregroundMark x1="85145" y1="77140" x2="78421" y2="44783"/>
                        <a14:foregroundMark x1="78421" y1="44783" x2="71228" y2="63892"/>
                        <a14:foregroundMark x1="71228" y1="63892" x2="79359" y2="52403"/>
                        <a14:foregroundMark x1="79359" y1="52403" x2="76779" y2="76084"/>
                        <a14:foregroundMark x1="76779" y1="76084" x2="71462" y2="91208"/>
                        <a14:foregroundMark x1="71462" y1="91208" x2="64425" y2="82063"/>
                        <a14:foregroundMark x1="64425" y1="82063" x2="52932" y2="54045"/>
                        <a14:foregroundMark x1="52932" y1="54045" x2="42768" y2="58148"/>
                        <a14:foregroundMark x1="42768" y1="58148" x2="38624" y2="64596"/>
                        <a14:foregroundMark x1="38624" y1="64596" x2="44253" y2="93552"/>
                        <a14:foregroundMark x1="44253" y1="93552" x2="54887" y2="96952"/>
                        <a14:foregroundMark x1="54887" y1="96952" x2="82174" y2="89683"/>
                        <a14:foregroundMark x1="82174" y1="89683" x2="91321" y2="92145"/>
                        <a14:foregroundMark x1="91321" y1="92145" x2="95387" y2="87925"/>
                        <a14:foregroundMark x1="95387" y1="87925" x2="95622" y2="71395"/>
                        <a14:foregroundMark x1="95622" y1="71395" x2="95152" y2="70809"/>
                        <a14:foregroundMark x1="91556" y1="89097" x2="83581" y2="95662"/>
                        <a14:foregroundMark x1="83581" y1="95662" x2="46833" y2="95662"/>
                        <a14:foregroundMark x1="46833" y1="95662" x2="52463" y2="96717"/>
                        <a14:foregroundMark x1="52463" y1="96717" x2="46443" y2="98828"/>
                        <a14:foregroundMark x1="46443" y1="98828" x2="43237" y2="93787"/>
                        <a14:foregroundMark x1="43237" y1="93787" x2="47381" y2="95662"/>
                        <a14:foregroundMark x1="47381" y1="95662" x2="51290" y2="93669"/>
                        <a14:foregroundMark x1="51290" y1="93669" x2="53245" y2="98710"/>
                        <a14:foregroundMark x1="53245" y1="98710" x2="63956" y2="94490"/>
                        <a14:foregroundMark x1="63956" y1="94490" x2="66927" y2="90504"/>
                        <a14:foregroundMark x1="66927" y1="90504" x2="68726" y2="99648"/>
                        <a14:foregroundMark x1="68726" y1="99648" x2="77091" y2="92614"/>
                        <a14:foregroundMark x1="77091" y1="92614" x2="80532" y2="95780"/>
                        <a14:foregroundMark x1="80532" y1="95780" x2="85379" y2="93904"/>
                        <a14:foregroundMark x1="85379" y1="93904" x2="89367" y2="98124"/>
                        <a14:foregroundMark x1="89367" y1="98124" x2="95856" y2="93669"/>
                        <a14:foregroundMark x1="95856" y1="93669" x2="97811" y2="86870"/>
                        <a14:foregroundMark x1="97811" y1="86870" x2="96716" y2="65064"/>
                        <a14:foregroundMark x1="96716" y1="65064" x2="94292" y2="56272"/>
                        <a14:foregroundMark x1="74980" y1="46424" x2="70055" y2="52521"/>
                        <a14:foregroundMark x1="70055" y1="52521" x2="69195" y2="43845"/>
                        <a14:foregroundMark x1="69195" y1="43845" x2="65598" y2="41852"/>
                        <a14:foregroundMark x1="54339" y1="41149" x2="53167" y2="41852"/>
                        <a14:foregroundMark x1="40109" y1="22626" x2="43002" y2="27433"/>
                        <a14:foregroundMark x1="43002" y1="27433" x2="44801" y2="27198"/>
                        <a14:backgroundMark x1="34167" y1="85580" x2="34246" y2="76788"/>
                        <a14:backgroundMark x1="34246" y1="76788" x2="28851" y2="55920"/>
                        <a14:backgroundMark x1="28851" y1="55920" x2="27678" y2="4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7" t="15661" b="3"/>
          <a:stretch/>
        </p:blipFill>
        <p:spPr bwMode="auto">
          <a:xfrm>
            <a:off x="3187816" y="-10486"/>
            <a:ext cx="9004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438DE8-8116-4F00-95E0-A82B418359E5}"/>
              </a:ext>
            </a:extLst>
          </p:cNvPr>
          <p:cNvSpPr txBox="1"/>
          <p:nvPr/>
        </p:nvSpPr>
        <p:spPr>
          <a:xfrm>
            <a:off x="479151" y="4722430"/>
            <a:ext cx="71176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Opossum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1060130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13 Facts About Opossums | Mental Floss">
            <a:extLst>
              <a:ext uri="{FF2B5EF4-FFF2-40B4-BE49-F238E27FC236}">
                <a16:creationId xmlns:a16="http://schemas.microsoft.com/office/drawing/2014/main" id="{1101B448-0D3D-4F8B-B49C-863CB9C10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laying Dead Is, In Fact, Not An Act For Possums">
            <a:extLst>
              <a:ext uri="{FF2B5EF4-FFF2-40B4-BE49-F238E27FC236}">
                <a16:creationId xmlns:a16="http://schemas.microsoft.com/office/drawing/2014/main" id="{B96611D7-D325-4061-BC35-BE11B234C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05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89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lligator snapping turtle | Alligator snapping turtle, Snapping turtle,  Turtle">
            <a:extLst>
              <a:ext uri="{FF2B5EF4-FFF2-40B4-BE49-F238E27FC236}">
                <a16:creationId xmlns:a16="http://schemas.microsoft.com/office/drawing/2014/main" id="{59FB176A-17D0-413D-B5DF-C10E7FE73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4" b="112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10E5CB-4740-491E-A81E-80E667CAC78F}"/>
              </a:ext>
            </a:extLst>
          </p:cNvPr>
          <p:cNvSpPr txBox="1"/>
          <p:nvPr/>
        </p:nvSpPr>
        <p:spPr>
          <a:xfrm>
            <a:off x="792489" y="439187"/>
            <a:ext cx="1111874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Snapping Turtle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Alligator snapping turtle | Alligator snapping turtle, Snapping turtle,  Turtle">
            <a:extLst>
              <a:ext uri="{FF2B5EF4-FFF2-40B4-BE49-F238E27FC236}">
                <a16:creationId xmlns:a16="http://schemas.microsoft.com/office/drawing/2014/main" id="{10981223-0B47-4548-B496-58019B72B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38" b="78168" l="7520" r="96875">
                        <a14:foregroundMark x1="70410" y1="40293" x2="64014" y2="35458"/>
                        <a14:foregroundMark x1="64014" y1="35458" x2="35400" y2="33407"/>
                        <a14:foregroundMark x1="35400" y1="33407" x2="31299" y2="34652"/>
                        <a14:foregroundMark x1="31299" y1="34652" x2="27002" y2="39634"/>
                        <a14:foregroundMark x1="27002" y1="39634" x2="29736" y2="47326"/>
                        <a14:foregroundMark x1="29736" y1="47326" x2="51904" y2="41978"/>
                        <a14:foregroundMark x1="51904" y1="41978" x2="52246" y2="38535"/>
                        <a14:foregroundMark x1="65625" y1="33407" x2="57129" y2="29084"/>
                        <a14:foregroundMark x1="57129" y1="29084" x2="29736" y2="32527"/>
                        <a14:foregroundMark x1="29736" y1="32527" x2="27051" y2="36264"/>
                        <a14:foregroundMark x1="26416" y1="33626" x2="42480" y2="29158"/>
                        <a14:foregroundMark x1="42480" y1="29158" x2="47119" y2="28938"/>
                        <a14:foregroundMark x1="47119" y1="28938" x2="56787" y2="30183"/>
                        <a14:foregroundMark x1="96875" y1="66520" x2="84082" y2="60879"/>
                        <a14:foregroundMark x1="13135" y1="60366" x2="12354" y2="66374"/>
                        <a14:foregroundMark x1="12354" y1="66374" x2="12451" y2="66007"/>
                        <a14:foregroundMark x1="10400" y1="61905" x2="8887" y2="64322"/>
                        <a14:foregroundMark x1="9082" y1="62051" x2="7520" y2="62784"/>
                        <a14:foregroundMark x1="8105" y1="66081" x2="9131" y2="63004"/>
                        <a14:foregroundMark x1="40576" y1="70330" x2="42676" y2="75385"/>
                        <a14:foregroundMark x1="42676" y1="75385" x2="46582" y2="74505"/>
                        <a14:foregroundMark x1="46582" y1="74505" x2="43164" y2="66227"/>
                        <a14:foregroundMark x1="43262" y1="77070" x2="43945" y2="76264"/>
                        <a14:foregroundMark x1="52100" y1="68718" x2="49805" y2="73553"/>
                        <a14:foregroundMark x1="49805" y1="73553" x2="49805" y2="73553"/>
                        <a14:foregroundMark x1="50098" y1="74799" x2="51465" y2="78168"/>
                        <a14:backgroundMark x1="47217" y1="62784" x2="47607" y2="72894"/>
                        <a14:backgroundMark x1="59912" y1="59780" x2="61328" y2="69597"/>
                        <a14:backgroundMark x1="14795" y1="67766" x2="15088" y2="71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8" t="23474" b="17057"/>
          <a:stretch/>
        </p:blipFill>
        <p:spPr bwMode="auto">
          <a:xfrm>
            <a:off x="511728" y="1551963"/>
            <a:ext cx="11680272" cy="483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916120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ewfoundland Dog Photos Show How Massive They Are - Simplemost">
            <a:extLst>
              <a:ext uri="{FF2B5EF4-FFF2-40B4-BE49-F238E27FC236}">
                <a16:creationId xmlns:a16="http://schemas.microsoft.com/office/drawing/2014/main" id="{BEE0C2A9-CBA9-44E4-A1E8-66F7FF3D0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77DA1E-95FD-4808-BD80-5391D2605567}"/>
              </a:ext>
            </a:extLst>
          </p:cNvPr>
          <p:cNvSpPr txBox="1"/>
          <p:nvPr/>
        </p:nvSpPr>
        <p:spPr>
          <a:xfrm>
            <a:off x="123016" y="0"/>
            <a:ext cx="1072120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Newfoundland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Dog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Newfoundland Dog Photos Show How Massive They Are - Simplemost">
            <a:extLst>
              <a:ext uri="{FF2B5EF4-FFF2-40B4-BE49-F238E27FC236}">
                <a16:creationId xmlns:a16="http://schemas.microsoft.com/office/drawing/2014/main" id="{0F71C0FC-B7BE-40C6-BFB5-D55E881E8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5" b="69077" l="31528" r="51454">
                        <a14:foregroundMark x1="43267" y1="61956" x2="41267" y2="6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37" t="20114" r="46055" b="25483"/>
          <a:stretch/>
        </p:blipFill>
        <p:spPr bwMode="auto">
          <a:xfrm>
            <a:off x="3540154" y="696286"/>
            <a:ext cx="3036815" cy="497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0089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est 42+ Beluga Whale Background on HipWallpaper | Beluga Whale Wallpaper,  Beluga Whale Background and Beluga Whale Desktop Background">
            <a:extLst>
              <a:ext uri="{FF2B5EF4-FFF2-40B4-BE49-F238E27FC236}">
                <a16:creationId xmlns:a16="http://schemas.microsoft.com/office/drawing/2014/main" id="{DC7990D0-CA78-4B8B-A7E1-731CD6A5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DCD47-83EB-4FD2-BE8A-A71652729787}"/>
              </a:ext>
            </a:extLst>
          </p:cNvPr>
          <p:cNvSpPr txBox="1"/>
          <p:nvPr/>
        </p:nvSpPr>
        <p:spPr>
          <a:xfrm>
            <a:off x="1975305" y="257103"/>
            <a:ext cx="649568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Beluga </a:t>
            </a:r>
            <a:endParaRPr lang="ko-KR" altLang="en-US" sz="138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Best 42+ Beluga Whale Background on HipWallpaper | Beluga Whale Wallpaper,  Beluga Whale Background and Beluga Whale Desktop Background">
            <a:extLst>
              <a:ext uri="{FF2B5EF4-FFF2-40B4-BE49-F238E27FC236}">
                <a16:creationId xmlns:a16="http://schemas.microsoft.com/office/drawing/2014/main" id="{54FDCCE4-BDD6-4486-B000-3936C61A8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0000" l="10000" r="92891">
                        <a14:foregroundMark x1="50078" y1="32778" x2="47148" y2="40208"/>
                        <a14:foregroundMark x1="47148" y1="40208" x2="46172" y2="49514"/>
                        <a14:foregroundMark x1="46172" y1="49514" x2="47656" y2="56736"/>
                        <a14:foregroundMark x1="47656" y1="56736" x2="52734" y2="40000"/>
                        <a14:foregroundMark x1="52734" y1="40000" x2="53047" y2="32708"/>
                        <a14:foregroundMark x1="53047" y1="32708" x2="52422" y2="31458"/>
                        <a14:foregroundMark x1="26211" y1="60417" x2="24531" y2="69375"/>
                        <a14:foregroundMark x1="24531" y1="69375" x2="25781" y2="76528"/>
                        <a14:foregroundMark x1="25781" y1="76528" x2="28711" y2="70139"/>
                        <a14:foregroundMark x1="28711" y1="70139" x2="29570" y2="61875"/>
                        <a14:foregroundMark x1="29570" y1="61875" x2="29375" y2="61042"/>
                        <a14:foregroundMark x1="29102" y1="78264" x2="33906" y2="72778"/>
                        <a14:foregroundMark x1="32070" y1="77431" x2="30703" y2="80833"/>
                        <a14:foregroundMark x1="37969" y1="74722" x2="35078" y2="70486"/>
                        <a14:foregroundMark x1="39023" y1="74583" x2="34453" y2="73264"/>
                        <a14:foregroundMark x1="90195" y1="63819" x2="92891" y2="63264"/>
                        <a14:foregroundMark x1="33086" y1="10000" x2="33086" y2="10000"/>
                        <a14:foregroundMark x1="35078" y1="13472" x2="35078" y2="13472"/>
                        <a14:foregroundMark x1="33633" y1="18333" x2="33633" y2="18333"/>
                        <a14:foregroundMark x1="36055" y1="10486" x2="36055" y2="10486"/>
                        <a14:foregroundMark x1="36133" y1="20417" x2="36133" y2="20417"/>
                        <a14:foregroundMark x1="36953" y1="22847" x2="36953" y2="22847"/>
                        <a14:foregroundMark x1="44180" y1="15625" x2="44180" y2="15625"/>
                        <a14:foregroundMark x1="44453" y1="17986" x2="44453" y2="17986"/>
                        <a14:foregroundMark x1="44258" y1="21042" x2="44258" y2="21042"/>
                        <a14:foregroundMark x1="53516" y1="5417" x2="53516" y2="5417"/>
                        <a14:foregroundMark x1="54023" y1="9514" x2="54023" y2="9514"/>
                        <a14:foregroundMark x1="54648" y1="13194" x2="54648" y2="13194"/>
                        <a14:foregroundMark x1="55039" y1="13333" x2="55039" y2="13333"/>
                        <a14:foregroundMark x1="52578" y1="8333" x2="52578" y2="8333"/>
                        <a14:foregroundMark x1="66875" y1="2222" x2="66875" y2="2222"/>
                        <a14:backgroundMark x1="37773" y1="63125" x2="54922" y2="87431"/>
                        <a14:backgroundMark x1="54922" y1="87431" x2="61367" y2="8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211554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ickel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2829" y="659607"/>
            <a:ext cx="2667000" cy="1790700"/>
          </a:xfrm>
          <a:prstGeom prst="rect">
            <a:avLst/>
          </a:prstGeom>
          <a:effectLst>
            <a:glow rad="393700">
              <a:schemeClr val="bg1">
                <a:alpha val="90000"/>
              </a:schemeClr>
            </a:glow>
          </a:effectLst>
        </p:spPr>
      </p:pic>
      <p:pic>
        <p:nvPicPr>
          <p:cNvPr id="6" name="penny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924" y="726282"/>
            <a:ext cx="2486025" cy="1657350"/>
          </a:xfrm>
          <a:prstGeom prst="rect">
            <a:avLst/>
          </a:prstGeom>
          <a:effectLst>
            <a:glow rad="393700">
              <a:schemeClr val="bg1">
                <a:alpha val="90000"/>
              </a:schemeClr>
            </a:glow>
          </a:effectLst>
        </p:spPr>
      </p:pic>
      <p:pic>
        <p:nvPicPr>
          <p:cNvPr id="8" name="dime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8821" y="792957"/>
            <a:ext cx="3209925" cy="1524000"/>
          </a:xfrm>
          <a:prstGeom prst="rect">
            <a:avLst/>
          </a:prstGeom>
          <a:effectLst>
            <a:glow rad="393700">
              <a:schemeClr val="bg1">
                <a:alpha val="90000"/>
              </a:schemeClr>
            </a:glow>
          </a:effectLst>
        </p:spPr>
      </p:pic>
      <p:pic>
        <p:nvPicPr>
          <p:cNvPr id="9" name="caribou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466" y="4050771"/>
            <a:ext cx="2981325" cy="1981200"/>
          </a:xfrm>
          <a:prstGeom prst="rect">
            <a:avLst/>
          </a:prstGeom>
          <a:effectLst>
            <a:glow rad="393700">
              <a:schemeClr val="bg1">
                <a:alpha val="90000"/>
              </a:schemeClr>
            </a:glow>
          </a:effectLst>
        </p:spPr>
      </p:pic>
      <p:pic>
        <p:nvPicPr>
          <p:cNvPr id="10" name="lo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054" y="3805427"/>
            <a:ext cx="3638550" cy="2314575"/>
          </a:xfrm>
          <a:prstGeom prst="rect">
            <a:avLst/>
          </a:prstGeom>
          <a:effectLst>
            <a:glow rad="393700">
              <a:schemeClr val="bg1">
                <a:alpha val="90000"/>
              </a:schemeClr>
            </a:glow>
          </a:effectLst>
        </p:spPr>
      </p:pic>
      <p:pic>
        <p:nvPicPr>
          <p:cNvPr id="11" name="polar bear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721" y="3939645"/>
            <a:ext cx="3371850" cy="2447925"/>
          </a:xfrm>
          <a:prstGeom prst="rect">
            <a:avLst/>
          </a:prstGeom>
          <a:effectLst>
            <a:glow rad="393700">
              <a:schemeClr val="bg1">
                <a:alpha val="90000"/>
              </a:schemeClr>
            </a:glow>
          </a:effectLst>
        </p:spPr>
      </p:pic>
      <p:pic>
        <p:nvPicPr>
          <p:cNvPr id="1028" name="Picture 4" descr="Image result for maple leav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8" y="640557"/>
            <a:ext cx="27432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ea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87" y="792957"/>
            <a:ext cx="3016338" cy="1749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luenos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721" y="605463"/>
            <a:ext cx="3383070" cy="1898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aribo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7" y="4050771"/>
            <a:ext cx="3692309" cy="20747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l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144" y="3791956"/>
            <a:ext cx="3512024" cy="2373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polar bea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694" y="3617131"/>
            <a:ext cx="4461402" cy="2723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42924" y="2383632"/>
            <a:ext cx="2409517" cy="6615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Maple Leaf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86397" y="2493313"/>
            <a:ext cx="2409517" cy="6615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Beaver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607426" y="2399654"/>
            <a:ext cx="2409517" cy="6615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Bluenose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3012" y="6056801"/>
            <a:ext cx="2409517" cy="6615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Caribou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86396" y="6092642"/>
            <a:ext cx="2409517" cy="6615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699636" y="6092641"/>
            <a:ext cx="2409517" cy="6615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 Bear</a:t>
            </a:r>
          </a:p>
        </p:txBody>
      </p:sp>
    </p:spTree>
    <p:extLst>
      <p:ext uri="{BB962C8B-B14F-4D97-AF65-F5344CB8AC3E}">
        <p14:creationId xmlns:p14="http://schemas.microsoft.com/office/powerpoint/2010/main" val="652999025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niel Riddle on Twitter: &quot;Female great blue heron passes with her ...">
            <a:extLst>
              <a:ext uri="{FF2B5EF4-FFF2-40B4-BE49-F238E27FC236}">
                <a16:creationId xmlns:a16="http://schemas.microsoft.com/office/drawing/2014/main" id="{18A1B8EE-6340-422F-9569-0AA124775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3"/>
          <a:stretch/>
        </p:blipFill>
        <p:spPr bwMode="auto">
          <a:xfrm>
            <a:off x="-26035" y="0"/>
            <a:ext cx="122180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eat blue heron - sound, call (mp3cut.net)">
            <a:hlinkClick r:id="" action="ppaction://media"/>
            <a:extLst>
              <a:ext uri="{FF2B5EF4-FFF2-40B4-BE49-F238E27FC236}">
                <a16:creationId xmlns:a16="http://schemas.microsoft.com/office/drawing/2014/main" id="{EA69A890-C116-4D25-A9AF-889130473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23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FA8839-A266-40B5-9B5C-EE06074289D3}"/>
              </a:ext>
            </a:extLst>
          </p:cNvPr>
          <p:cNvSpPr txBox="1"/>
          <p:nvPr/>
        </p:nvSpPr>
        <p:spPr>
          <a:xfrm>
            <a:off x="826248" y="4776450"/>
            <a:ext cx="94900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Blue Heron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D9F880-B20E-4EB4-9F50-6469F37E2EB3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50151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05208 -0.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23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91419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ynx Numbers Are in Decline in the West - The New York Times">
            <a:extLst>
              <a:ext uri="{FF2B5EF4-FFF2-40B4-BE49-F238E27FC236}">
                <a16:creationId xmlns:a16="http://schemas.microsoft.com/office/drawing/2014/main" id="{4FD889A4-8F79-4875-B822-4DE0EDC71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b="77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ynx2">
            <a:hlinkClick r:id="" action="ppaction://media"/>
            <a:extLst>
              <a:ext uri="{FF2B5EF4-FFF2-40B4-BE49-F238E27FC236}">
                <a16:creationId xmlns:a16="http://schemas.microsoft.com/office/drawing/2014/main" id="{EC9C0C4D-C991-4945-BDED-66FDF4BCF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4A43C3-C1D8-4827-8115-A21C00735086}"/>
              </a:ext>
            </a:extLst>
          </p:cNvPr>
          <p:cNvSpPr txBox="1"/>
          <p:nvPr/>
        </p:nvSpPr>
        <p:spPr>
          <a:xfrm>
            <a:off x="661148" y="687050"/>
            <a:ext cx="28055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Lynx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FC446F-A76B-40B9-B0A0-24CC32C2FDA6}"/>
              </a:ext>
            </a:extLst>
          </p:cNvPr>
          <p:cNvSpPr/>
          <p:nvPr/>
        </p:nvSpPr>
        <p:spPr>
          <a:xfrm>
            <a:off x="-604906" y="4959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86945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458 0.014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74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95833E-6 4.44444E-6 L 0.3517 4.44444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8D2E0-7419-639F-2F67-E9078550038A}"/>
              </a:ext>
            </a:extLst>
          </p:cNvPr>
          <p:cNvSpPr txBox="1"/>
          <p:nvPr/>
        </p:nvSpPr>
        <p:spPr>
          <a:xfrm>
            <a:off x="951722" y="830424"/>
            <a:ext cx="65998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DB546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National Anthem </a:t>
            </a:r>
            <a:endParaRPr lang="ko-KR" altLang="en-US" sz="6000" dirty="0">
              <a:solidFill>
                <a:srgbClr val="DB546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B40EB-695B-3A9E-3031-5E408F20ACA8}"/>
              </a:ext>
            </a:extLst>
          </p:cNvPr>
          <p:cNvSpPr txBox="1"/>
          <p:nvPr/>
        </p:nvSpPr>
        <p:spPr>
          <a:xfrm>
            <a:off x="951722" y="1631483"/>
            <a:ext cx="52998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600000"/>
                </a:solidFill>
                <a:latin typeface="Verdana Pro" panose="020B0604030504040204" pitchFamily="34" charset="0"/>
              </a:rPr>
              <a:t>Oh Canada</a:t>
            </a:r>
            <a:endParaRPr lang="ko-KR" altLang="en-US" sz="6600" b="1" dirty="0">
              <a:solidFill>
                <a:srgbClr val="600000"/>
              </a:solidFill>
              <a:latin typeface="Verdana Pro" panose="020B0604030504040204" pitchFamily="34" charset="0"/>
            </a:endParaRPr>
          </a:p>
        </p:txBody>
      </p:sp>
      <p:pic>
        <p:nvPicPr>
          <p:cNvPr id="5122" name="Picture 2" descr="Canada Clipart - O Canada Clipart Transparent PNG - 1266x1600 - Free  Download on NicePNG">
            <a:extLst>
              <a:ext uri="{FF2B5EF4-FFF2-40B4-BE49-F238E27FC236}">
                <a16:creationId xmlns:a16="http://schemas.microsoft.com/office/drawing/2014/main" id="{D65837BC-CFA5-2BEC-8B2E-5CF4C027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468" y="2068496"/>
            <a:ext cx="3460802" cy="454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85220"/>
      </p:ext>
    </p:extLst>
  </p:cSld>
  <p:clrMapOvr>
    <a:masterClrMapping/>
  </p:clrMapOvr>
  <p:transition spd="med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lar Bear Facts &amp; Conservation - Polar Bears International">
            <a:extLst>
              <a:ext uri="{FF2B5EF4-FFF2-40B4-BE49-F238E27FC236}">
                <a16:creationId xmlns:a16="http://schemas.microsoft.com/office/drawing/2014/main" id="{35BAAD71-47C4-456A-B1B1-504477366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loar">
            <a:hlinkClick r:id="" action="ppaction://media"/>
            <a:extLst>
              <a:ext uri="{FF2B5EF4-FFF2-40B4-BE49-F238E27FC236}">
                <a16:creationId xmlns:a16="http://schemas.microsoft.com/office/drawing/2014/main" id="{D5D93F2F-6F7B-49D3-AC68-BB7B70990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01B44F-E107-4640-8128-74C44D2017DE}"/>
              </a:ext>
            </a:extLst>
          </p:cNvPr>
          <p:cNvSpPr txBox="1"/>
          <p:nvPr/>
        </p:nvSpPr>
        <p:spPr>
          <a:xfrm>
            <a:off x="788148" y="483850"/>
            <a:ext cx="58480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Polar Bear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E20DD-73B2-4B26-A259-A1A9DE815DDB}"/>
              </a:ext>
            </a:extLst>
          </p:cNvPr>
          <p:cNvSpPr/>
          <p:nvPr/>
        </p:nvSpPr>
        <p:spPr>
          <a:xfrm>
            <a:off x="-477906" y="2927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78708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958 0.035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7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6.25E-7 4.07407E-6 L 0.63711 4.07407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hurchill Sunday Photo - Polar Bears | Churchill Polar Bears">
            <a:extLst>
              <a:ext uri="{FF2B5EF4-FFF2-40B4-BE49-F238E27FC236}">
                <a16:creationId xmlns:a16="http://schemas.microsoft.com/office/drawing/2014/main" id="{FA0B3DCD-E6C8-4666-B5C6-DE604B4E8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8" b="59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48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042 0.0166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00" y="8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olverine | Description, Habitat, Photos, &amp; Facts | Britannica">
            <a:extLst>
              <a:ext uri="{FF2B5EF4-FFF2-40B4-BE49-F238E27FC236}">
                <a16:creationId xmlns:a16="http://schemas.microsoft.com/office/drawing/2014/main" id="{798079F7-E17D-4022-B485-2A23CEC98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y2mate (mp3cut.net) (2)">
            <a:hlinkClick r:id="" action="ppaction://media"/>
            <a:extLst>
              <a:ext uri="{FF2B5EF4-FFF2-40B4-BE49-F238E27FC236}">
                <a16:creationId xmlns:a16="http://schemas.microsoft.com/office/drawing/2014/main" id="{382BDB62-B59B-43E1-AD6C-EE73B5E23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6D325F-731C-4871-8AAE-1916799DCB06}"/>
              </a:ext>
            </a:extLst>
          </p:cNvPr>
          <p:cNvSpPr txBox="1"/>
          <p:nvPr/>
        </p:nvSpPr>
        <p:spPr>
          <a:xfrm>
            <a:off x="826248" y="4776450"/>
            <a:ext cx="57070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Wolverine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4AA2F-4A74-400C-AC29-280FC79E4357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34348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92 0.022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11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61523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wesome Opossums | Missouri Department of Conservation">
            <a:extLst>
              <a:ext uri="{FF2B5EF4-FFF2-40B4-BE49-F238E27FC236}">
                <a16:creationId xmlns:a16="http://schemas.microsoft.com/office/drawing/2014/main" id="{C4FB0DF8-7D68-48FB-B9C0-E1C633194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 b="68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60CAFE-651A-4E1E-9077-21D0E5663CA8}"/>
              </a:ext>
            </a:extLst>
          </p:cNvPr>
          <p:cNvSpPr txBox="1"/>
          <p:nvPr/>
        </p:nvSpPr>
        <p:spPr>
          <a:xfrm>
            <a:off x="826248" y="4776450"/>
            <a:ext cx="58063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Opossum  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F65953-0F45-4824-93C8-F360754B2C77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45939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688 0.024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1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56549 -1.85185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ell worth saving - Puffins on the Faroe Islands are in danger ...">
            <a:extLst>
              <a:ext uri="{FF2B5EF4-FFF2-40B4-BE49-F238E27FC236}">
                <a16:creationId xmlns:a16="http://schemas.microsoft.com/office/drawing/2014/main" id="{C34CB37D-C226-4C92-B848-41EEB00C8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uffin sound (mp3cut.net)">
            <a:hlinkClick r:id="" action="ppaction://media"/>
            <a:extLst>
              <a:ext uri="{FF2B5EF4-FFF2-40B4-BE49-F238E27FC236}">
                <a16:creationId xmlns:a16="http://schemas.microsoft.com/office/drawing/2014/main" id="{8B00DC1D-5869-4739-A4DB-E45432D0F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B31DFE-6021-48ED-BE6A-3E897F7A1ABF}"/>
              </a:ext>
            </a:extLst>
          </p:cNvPr>
          <p:cNvSpPr txBox="1"/>
          <p:nvPr/>
        </p:nvSpPr>
        <p:spPr>
          <a:xfrm>
            <a:off x="699248" y="534650"/>
            <a:ext cx="32768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Puffin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25A294-C046-41A8-92E4-B621400AE467}"/>
              </a:ext>
            </a:extLst>
          </p:cNvPr>
          <p:cNvSpPr/>
          <p:nvPr/>
        </p:nvSpPr>
        <p:spPr>
          <a:xfrm>
            <a:off x="-566806" y="3435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72796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05208 -0.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23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-3.33333E-6 L 0.40898 -3.33333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uffins and Hay Carts in Ingólfshöfði | Madhouse Heaven">
            <a:extLst>
              <a:ext uri="{FF2B5EF4-FFF2-40B4-BE49-F238E27FC236}">
                <a16:creationId xmlns:a16="http://schemas.microsoft.com/office/drawing/2014/main" id="{90B20E2F-49DB-42DD-BFEE-CF362985C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71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99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554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1875 -0.012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00" y="-6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0 Fun Facts About The Arctic Fox | Arctic Kingdom">
            <a:extLst>
              <a:ext uri="{FF2B5EF4-FFF2-40B4-BE49-F238E27FC236}">
                <a16:creationId xmlns:a16="http://schemas.microsoft.com/office/drawing/2014/main" id="{C33D123E-3CEE-47B3-B930-56ABF32DF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-317" r="8" b="159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489C3-5F44-40AD-BB19-95489C8F3C24}"/>
              </a:ext>
            </a:extLst>
          </p:cNvPr>
          <p:cNvSpPr txBox="1"/>
          <p:nvPr/>
        </p:nvSpPr>
        <p:spPr>
          <a:xfrm>
            <a:off x="661148" y="1169650"/>
            <a:ext cx="5404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Arctic Fox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EE69B5-FB53-41EE-BF59-6B2BDDE95F8A}"/>
              </a:ext>
            </a:extLst>
          </p:cNvPr>
          <p:cNvSpPr/>
          <p:nvPr/>
        </p:nvSpPr>
        <p:spPr>
          <a:xfrm>
            <a:off x="-604906" y="9785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89884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05208 -0.04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2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95833E-6 4.07407E-6 L 0.5892 4.07407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5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ebraska prairie dog management law in crosshairs once again">
            <a:extLst>
              <a:ext uri="{FF2B5EF4-FFF2-40B4-BE49-F238E27FC236}">
                <a16:creationId xmlns:a16="http://schemas.microsoft.com/office/drawing/2014/main" id="{BB19F430-817A-4816-AE03-59E429AAA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rdog3">
            <a:hlinkClick r:id="" action="ppaction://media"/>
            <a:extLst>
              <a:ext uri="{FF2B5EF4-FFF2-40B4-BE49-F238E27FC236}">
                <a16:creationId xmlns:a16="http://schemas.microsoft.com/office/drawing/2014/main" id="{7461036E-9947-4A9B-A0AD-CFA9B8AB9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AA6E74-9D6D-4E75-A18B-155CF3F9EB56}"/>
              </a:ext>
            </a:extLst>
          </p:cNvPr>
          <p:cNvSpPr txBox="1"/>
          <p:nvPr/>
        </p:nvSpPr>
        <p:spPr>
          <a:xfrm>
            <a:off x="826248" y="4776450"/>
            <a:ext cx="62343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Prairie Dog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9D811A-6ADC-4874-A840-49B51A3FA287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5873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75 -0.033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66002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ow to Handle Raccoons, Snakes and Other Critters in Your Yard ...">
            <a:extLst>
              <a:ext uri="{FF2B5EF4-FFF2-40B4-BE49-F238E27FC236}">
                <a16:creationId xmlns:a16="http://schemas.microsoft.com/office/drawing/2014/main" id="{16584854-CBF8-4B3E-8C16-CD2457F5C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12716964" cy="715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accoon2">
            <a:hlinkClick r:id="" action="ppaction://media"/>
            <a:extLst>
              <a:ext uri="{FF2B5EF4-FFF2-40B4-BE49-F238E27FC236}">
                <a16:creationId xmlns:a16="http://schemas.microsoft.com/office/drawing/2014/main" id="{7ACE0BDF-7B9B-4645-8D4C-A3E81A0BE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7364" y="62484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ECA1C8-BD11-4BA8-8C03-3459178C1B5F}"/>
              </a:ext>
            </a:extLst>
          </p:cNvPr>
          <p:cNvSpPr txBox="1"/>
          <p:nvPr/>
        </p:nvSpPr>
        <p:spPr>
          <a:xfrm>
            <a:off x="826248" y="4776450"/>
            <a:ext cx="46313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Raccoon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47901-5A71-4565-990A-F4732B741B74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87789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0595 0.0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21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53398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onghorn Antelope Hunts » Outdoors International">
            <a:extLst>
              <a:ext uri="{FF2B5EF4-FFF2-40B4-BE49-F238E27FC236}">
                <a16:creationId xmlns:a16="http://schemas.microsoft.com/office/drawing/2014/main" id="{CF302DAB-1278-4583-B81F-86FCC7BE9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9" b="64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B3F24D-EC96-4319-937D-48748A8CCA3A}"/>
              </a:ext>
            </a:extLst>
          </p:cNvPr>
          <p:cNvSpPr txBox="1"/>
          <p:nvPr/>
        </p:nvSpPr>
        <p:spPr>
          <a:xfrm>
            <a:off x="280148" y="4776450"/>
            <a:ext cx="110177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Pronghorn Antelope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72CE43-13FE-4E42-9B9E-1A824E101FD6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86256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771 0.04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9569 -1.85185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3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8D2E0-7419-639F-2F67-E9078550038A}"/>
              </a:ext>
            </a:extLst>
          </p:cNvPr>
          <p:cNvSpPr txBox="1"/>
          <p:nvPr/>
        </p:nvSpPr>
        <p:spPr>
          <a:xfrm>
            <a:off x="951722" y="830424"/>
            <a:ext cx="5312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DB546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National Flag </a:t>
            </a:r>
            <a:endParaRPr lang="ko-KR" altLang="en-US" sz="6000" dirty="0">
              <a:solidFill>
                <a:srgbClr val="DB546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150" name="Picture 6" descr="30 Great Canada Flag Gifs">
            <a:extLst>
              <a:ext uri="{FF2B5EF4-FFF2-40B4-BE49-F238E27FC236}">
                <a16:creationId xmlns:a16="http://schemas.microsoft.com/office/drawing/2014/main" id="{54264E2F-3643-F748-B743-3283AA39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90D"/>
              </a:clrFrom>
              <a:clrTo>
                <a:srgbClr val="00090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70" y="2190749"/>
            <a:ext cx="5124450" cy="32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3430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oon reproduction is on the decline in Canada | Cottage Life">
            <a:extLst>
              <a:ext uri="{FF2B5EF4-FFF2-40B4-BE49-F238E27FC236}">
                <a16:creationId xmlns:a16="http://schemas.microsoft.com/office/drawing/2014/main" id="{68463CC2-61D9-4C03-802D-D41871D96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oices_ Common Loon (mp3cut.net)">
            <a:hlinkClick r:id="" action="ppaction://media"/>
            <a:extLst>
              <a:ext uri="{FF2B5EF4-FFF2-40B4-BE49-F238E27FC236}">
                <a16:creationId xmlns:a16="http://schemas.microsoft.com/office/drawing/2014/main" id="{B8299448-AE85-4148-B786-0948C7BA3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740D24-2B72-4F47-BAF7-B1747C1716C2}"/>
              </a:ext>
            </a:extLst>
          </p:cNvPr>
          <p:cNvSpPr txBox="1"/>
          <p:nvPr/>
        </p:nvSpPr>
        <p:spPr>
          <a:xfrm>
            <a:off x="826248" y="4776450"/>
            <a:ext cx="2776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Loon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2054E-4687-42F4-8346-F9B1A68DB9DC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84045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39336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majestic herd of Musk ox. : pics">
            <a:extLst>
              <a:ext uri="{FF2B5EF4-FFF2-40B4-BE49-F238E27FC236}">
                <a16:creationId xmlns:a16="http://schemas.microsoft.com/office/drawing/2014/main" id="{9E86A6C4-2DBC-4A6E-82C6-5B9382B9C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33712D-28F2-4599-B825-7180CFA5EB15}"/>
              </a:ext>
            </a:extLst>
          </p:cNvPr>
          <p:cNvSpPr txBox="1"/>
          <p:nvPr/>
        </p:nvSpPr>
        <p:spPr>
          <a:xfrm>
            <a:off x="762748" y="941050"/>
            <a:ext cx="48445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Muskox 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064A6B-5753-4597-8686-78FCAE895F47}"/>
              </a:ext>
            </a:extLst>
          </p:cNvPr>
          <p:cNvSpPr/>
          <p:nvPr/>
        </p:nvSpPr>
        <p:spPr>
          <a:xfrm>
            <a:off x="-503306" y="7499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0844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521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-2.59259E-6 L 0.54648 -2.59259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1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nicorn of the Sea: Narwhal Facts | Stories | WWF">
            <a:extLst>
              <a:ext uri="{FF2B5EF4-FFF2-40B4-BE49-F238E27FC236}">
                <a16:creationId xmlns:a16="http://schemas.microsoft.com/office/drawing/2014/main" id="{48C8A665-11EF-4AC4-86DA-4715281EE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7A2F6A-69A4-446C-9D74-317E4106277B}"/>
              </a:ext>
            </a:extLst>
          </p:cNvPr>
          <p:cNvSpPr txBox="1"/>
          <p:nvPr/>
        </p:nvSpPr>
        <p:spPr>
          <a:xfrm>
            <a:off x="826248" y="1385550"/>
            <a:ext cx="52613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Narwhal 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A5271C-8C58-4E76-A462-645C126EECF9}"/>
              </a:ext>
            </a:extLst>
          </p:cNvPr>
          <p:cNvSpPr/>
          <p:nvPr/>
        </p:nvSpPr>
        <p:spPr>
          <a:xfrm>
            <a:off x="-439806" y="11944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22884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083 -0.029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2.59259E-6 L 0.59231 2.59259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arwhal tusk length linked to testes mass suggesting its purpose is ...">
            <a:extLst>
              <a:ext uri="{FF2B5EF4-FFF2-40B4-BE49-F238E27FC236}">
                <a16:creationId xmlns:a16="http://schemas.microsoft.com/office/drawing/2014/main" id="{03A4B05E-A16B-43F6-BC4B-44022D2BD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1"/>
            <a:ext cx="12192000" cy="775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92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674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03125 0.0143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rca Conservancy's stance on the Whale Sanctuary Project creating ...">
            <a:extLst>
              <a:ext uri="{FF2B5EF4-FFF2-40B4-BE49-F238E27FC236}">
                <a16:creationId xmlns:a16="http://schemas.microsoft.com/office/drawing/2014/main" id="{2834E024-F197-4FDF-AD34-A279FA371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 b="11825"/>
          <a:stretch/>
        </p:blipFill>
        <p:spPr bwMode="auto">
          <a:xfrm>
            <a:off x="0" y="-292100"/>
            <a:ext cx="12711289" cy="715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2mate (mp3cut.net) (3)">
            <a:hlinkClick r:id="" action="ppaction://media"/>
            <a:extLst>
              <a:ext uri="{FF2B5EF4-FFF2-40B4-BE49-F238E27FC236}">
                <a16:creationId xmlns:a16="http://schemas.microsoft.com/office/drawing/2014/main" id="{32A90861-1D4B-4A59-BDC6-2240347D3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1689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58B6BD-B4F2-41EB-9EA3-6E184E3CE46B}"/>
              </a:ext>
            </a:extLst>
          </p:cNvPr>
          <p:cNvSpPr txBox="1"/>
          <p:nvPr/>
        </p:nvSpPr>
        <p:spPr>
          <a:xfrm>
            <a:off x="750048" y="991850"/>
            <a:ext cx="27606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Orca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48EF6-7FAC-4B82-975D-CBA46CF43D39}"/>
              </a:ext>
            </a:extLst>
          </p:cNvPr>
          <p:cNvSpPr/>
          <p:nvPr/>
        </p:nvSpPr>
        <p:spPr>
          <a:xfrm>
            <a:off x="-516006" y="8007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08692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0608 -0.060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-30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0 L 0.42044 0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Why we fight to protect B.C.'s resident killer whales">
            <a:extLst>
              <a:ext uri="{FF2B5EF4-FFF2-40B4-BE49-F238E27FC236}">
                <a16:creationId xmlns:a16="http://schemas.microsoft.com/office/drawing/2014/main" id="{94BC17A9-A48D-4EBD-9783-5488CD59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709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8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-0.17578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oose - Lake Clark National Park &amp; Preserve (U.S. National Park ...">
            <a:extLst>
              <a:ext uri="{FF2B5EF4-FFF2-40B4-BE49-F238E27FC236}">
                <a16:creationId xmlns:a16="http://schemas.microsoft.com/office/drawing/2014/main" id="{5280F874-FFE3-43C6-BEF5-34A0E0627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6" b="1576"/>
          <a:stretch/>
        </p:blipFill>
        <p:spPr bwMode="auto">
          <a:xfrm>
            <a:off x="0" y="-1524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oose sounds (mp3cut.net)">
            <a:hlinkClick r:id="" action="ppaction://media"/>
            <a:extLst>
              <a:ext uri="{FF2B5EF4-FFF2-40B4-BE49-F238E27FC236}">
                <a16:creationId xmlns:a16="http://schemas.microsoft.com/office/drawing/2014/main" id="{CE5961F2-0A8F-49BB-AFD3-CD0433FB1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1E2723-3352-4B26-B413-E36052C77460}"/>
              </a:ext>
            </a:extLst>
          </p:cNvPr>
          <p:cNvSpPr txBox="1"/>
          <p:nvPr/>
        </p:nvSpPr>
        <p:spPr>
          <a:xfrm>
            <a:off x="826248" y="4776450"/>
            <a:ext cx="40831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Moose 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43D66-DAF8-4A9E-9EFF-7B846DE745D5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06469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2396 0.05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27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49856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eaver power provides year-long water to Idaho ranch | Beef Magazine">
            <a:extLst>
              <a:ext uri="{FF2B5EF4-FFF2-40B4-BE49-F238E27FC236}">
                <a16:creationId xmlns:a16="http://schemas.microsoft.com/office/drawing/2014/main" id="{85399B10-64F0-4EF4-9A4C-3110A02EF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r="38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he Animal Sounds_ Beaver Call _ Sound Effect _ Animation (mp3cut.net)">
            <a:hlinkClick r:id="" action="ppaction://media"/>
            <a:extLst>
              <a:ext uri="{FF2B5EF4-FFF2-40B4-BE49-F238E27FC236}">
                <a16:creationId xmlns:a16="http://schemas.microsoft.com/office/drawing/2014/main" id="{BBCDF1CB-FD43-4BDA-AF7B-479C4E11F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DA5B22-C0CC-45E8-A33E-B10F30B822FF}"/>
              </a:ext>
            </a:extLst>
          </p:cNvPr>
          <p:cNvSpPr txBox="1"/>
          <p:nvPr/>
        </p:nvSpPr>
        <p:spPr>
          <a:xfrm>
            <a:off x="826248" y="4776450"/>
            <a:ext cx="39885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Beaver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2A659F-6BD3-4403-AE45-62F3DE2DB93A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55684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771 0.02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54023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In more cities, Canada geese are no fine-feathered friends - The ...">
            <a:extLst>
              <a:ext uri="{FF2B5EF4-FFF2-40B4-BE49-F238E27FC236}">
                <a16:creationId xmlns:a16="http://schemas.microsoft.com/office/drawing/2014/main" id="{FCE31B03-EFAD-4D9C-BB5E-23F83FA6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1214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se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D80E8B0D-8D4D-45B1-B16A-D700432FC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8587" y="62484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5601CE-C51D-4EEF-842D-B209B4EFCE9C}"/>
              </a:ext>
            </a:extLst>
          </p:cNvPr>
          <p:cNvSpPr txBox="1"/>
          <p:nvPr/>
        </p:nvSpPr>
        <p:spPr>
          <a:xfrm>
            <a:off x="826248" y="4776450"/>
            <a:ext cx="90268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Canadian Goose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82BD07-4C15-469F-A5E1-49685AE87B73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39035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436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563 0.04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91419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eese's eviction notice looks a lot like a shotgun">
            <a:extLst>
              <a:ext uri="{FF2B5EF4-FFF2-40B4-BE49-F238E27FC236}">
                <a16:creationId xmlns:a16="http://schemas.microsoft.com/office/drawing/2014/main" id="{5AD06C2E-CAE2-4BFB-AC6F-A6624CB79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34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53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770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4375 0.070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8D2E0-7419-639F-2F67-E9078550038A}"/>
              </a:ext>
            </a:extLst>
          </p:cNvPr>
          <p:cNvSpPr txBox="1"/>
          <p:nvPr/>
        </p:nvSpPr>
        <p:spPr>
          <a:xfrm>
            <a:off x="951722" y="830424"/>
            <a:ext cx="59266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DB546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National Horse </a:t>
            </a:r>
            <a:endParaRPr lang="ko-KR" altLang="en-US" sz="6000" dirty="0">
              <a:solidFill>
                <a:srgbClr val="DB546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B40EB-695B-3A9E-3031-5E408F20ACA8}"/>
              </a:ext>
            </a:extLst>
          </p:cNvPr>
          <p:cNvSpPr txBox="1"/>
          <p:nvPr/>
        </p:nvSpPr>
        <p:spPr>
          <a:xfrm>
            <a:off x="951722" y="1631483"/>
            <a:ext cx="76418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600000"/>
                </a:solidFill>
                <a:latin typeface="Verdana Pro" panose="020B0604030504040204" pitchFamily="34" charset="0"/>
              </a:rPr>
              <a:t>Canadian Horse</a:t>
            </a:r>
            <a:endParaRPr lang="ko-KR" altLang="en-US" sz="6600" b="1" dirty="0">
              <a:solidFill>
                <a:srgbClr val="600000"/>
              </a:solidFill>
              <a:latin typeface="Verdana Pro" panose="020B0604030504040204" pitchFamily="34" charset="0"/>
            </a:endParaRPr>
          </a:p>
        </p:txBody>
      </p:sp>
      <p:pic>
        <p:nvPicPr>
          <p:cNvPr id="7174" name="Picture 6" descr="Canadian Horse - Horse Breeds">
            <a:extLst>
              <a:ext uri="{FF2B5EF4-FFF2-40B4-BE49-F238E27FC236}">
                <a16:creationId xmlns:a16="http://schemas.microsoft.com/office/drawing/2014/main" id="{B861000B-CBA9-D942-5200-3B0B75542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2914650"/>
            <a:ext cx="5715000" cy="3810000"/>
          </a:xfrm>
          <a:prstGeom prst="roundRect">
            <a:avLst>
              <a:gd name="adj" fmla="val 991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9352"/>
      </p:ext>
    </p:extLst>
  </p:cSld>
  <p:clrMapOvr>
    <a:masterClrMapping/>
  </p:clrMapOvr>
  <p:transition spd="med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8D2E0-7419-639F-2F67-E9078550038A}"/>
              </a:ext>
            </a:extLst>
          </p:cNvPr>
          <p:cNvSpPr txBox="1"/>
          <p:nvPr/>
        </p:nvSpPr>
        <p:spPr>
          <a:xfrm>
            <a:off x="951722" y="830424"/>
            <a:ext cx="57422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DB546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National Sport </a:t>
            </a:r>
            <a:endParaRPr lang="ko-KR" altLang="en-US" sz="6000" dirty="0">
              <a:solidFill>
                <a:srgbClr val="DB546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B40EB-695B-3A9E-3031-5E408F20ACA8}"/>
              </a:ext>
            </a:extLst>
          </p:cNvPr>
          <p:cNvSpPr txBox="1"/>
          <p:nvPr/>
        </p:nvSpPr>
        <p:spPr>
          <a:xfrm>
            <a:off x="951722" y="1631483"/>
            <a:ext cx="89835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FFD9CE"/>
                </a:solidFill>
                <a:latin typeface="Verdana Pro" panose="020B0604030504040204" pitchFamily="34" charset="0"/>
              </a:rPr>
              <a:t>Lacrosse / Hockey</a:t>
            </a:r>
            <a:endParaRPr lang="ko-KR" altLang="en-US" sz="6600" b="1" dirty="0">
              <a:solidFill>
                <a:srgbClr val="FFD9CE"/>
              </a:solidFill>
              <a:latin typeface="Verdana Pro" panose="020B0604030504040204" pitchFamily="34" charset="0"/>
            </a:endParaRPr>
          </a:p>
        </p:txBody>
      </p:sp>
      <p:pic>
        <p:nvPicPr>
          <p:cNvPr id="8194" name="Picture 2" descr="Lacrosse at World Games 2022: Preview, schedule and teams to watch">
            <a:extLst>
              <a:ext uri="{FF2B5EF4-FFF2-40B4-BE49-F238E27FC236}">
                <a16:creationId xmlns:a16="http://schemas.microsoft.com/office/drawing/2014/main" id="{6F076B5E-F5A3-30F0-D1B0-9A8735F9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995" y="3429000"/>
            <a:ext cx="653143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anada and the U.S. Still Dominate Women's Hockey - The New York Times">
            <a:extLst>
              <a:ext uri="{FF2B5EF4-FFF2-40B4-BE49-F238E27FC236}">
                <a16:creationId xmlns:a16="http://schemas.microsoft.com/office/drawing/2014/main" id="{5911A2CA-32A3-50BB-8A62-6A958397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44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9619"/>
      </p:ext>
    </p:extLst>
  </p:cSld>
  <p:clrMapOvr>
    <a:masterClrMapping/>
  </p:clrMapOvr>
  <p:transition spd="med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125</Words>
  <Application>Microsoft Office PowerPoint</Application>
  <PresentationFormat>Widescreen</PresentationFormat>
  <Paragraphs>89</Paragraphs>
  <Slides>79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Verdana Pro</vt:lpstr>
      <vt:lpstr>Aharoni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ESL Toybox</cp:lastModifiedBy>
  <cp:revision>28</cp:revision>
  <dcterms:created xsi:type="dcterms:W3CDTF">2020-08-25T08:49:35Z</dcterms:created>
  <dcterms:modified xsi:type="dcterms:W3CDTF">2023-01-03T01:05:17Z</dcterms:modified>
</cp:coreProperties>
</file>